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28"/>
  </p:notesMasterIdLst>
  <p:handoutMasterIdLst>
    <p:handoutMasterId r:id="rId29"/>
  </p:handoutMasterIdLst>
  <p:sldIdLst>
    <p:sldId id="297" r:id="rId5"/>
    <p:sldId id="502" r:id="rId6"/>
    <p:sldId id="504" r:id="rId7"/>
    <p:sldId id="944" r:id="rId8"/>
    <p:sldId id="945" r:id="rId9"/>
    <p:sldId id="946" r:id="rId10"/>
    <p:sldId id="948" r:id="rId11"/>
    <p:sldId id="949" r:id="rId12"/>
    <p:sldId id="950" r:id="rId13"/>
    <p:sldId id="951" r:id="rId14"/>
    <p:sldId id="952" r:id="rId15"/>
    <p:sldId id="953" r:id="rId16"/>
    <p:sldId id="959" r:id="rId17"/>
    <p:sldId id="957" r:id="rId18"/>
    <p:sldId id="956" r:id="rId19"/>
    <p:sldId id="960" r:id="rId20"/>
    <p:sldId id="961" r:id="rId21"/>
    <p:sldId id="962" r:id="rId22"/>
    <p:sldId id="958" r:id="rId23"/>
    <p:sldId id="947" r:id="rId24"/>
    <p:sldId id="954" r:id="rId25"/>
    <p:sldId id="955" r:id="rId26"/>
    <p:sldId id="293" r:id="rId27"/>
  </p:sldIdLst>
  <p:sldSz cx="9144000" cy="5143500" type="screen16x9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4571"/>
    <a:srgbClr val="E98300"/>
    <a:srgbClr val="63666A"/>
    <a:srgbClr val="E53B16"/>
    <a:srgbClr val="F6BF00"/>
    <a:srgbClr val="17171B"/>
    <a:srgbClr val="F5F5F5"/>
    <a:srgbClr val="BFBAB9"/>
    <a:srgbClr val="004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C74AD6-9F34-4AAF-AF20-CF3900176BF6}" v="29" dt="2022-02-09T16:04:29.5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24" autoAdjust="0"/>
  </p:normalViewPr>
  <p:slideViewPr>
    <p:cSldViewPr snapToGrid="0">
      <p:cViewPr varScale="1">
        <p:scale>
          <a:sx n="134" d="100"/>
          <a:sy n="134" d="100"/>
        </p:scale>
        <p:origin x="954" y="126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eñas Orcera, Gerardo Cesar" userId="eae98feb-fc08-4110-ae9d-ce9712312c59" providerId="ADAL" clId="{C1C74AD6-9F34-4AAF-AF20-CF3900176BF6}"/>
    <pc:docChg chg="custSel addSld modSld">
      <pc:chgData name="Dueñas Orcera, Gerardo Cesar" userId="eae98feb-fc08-4110-ae9d-ce9712312c59" providerId="ADAL" clId="{C1C74AD6-9F34-4AAF-AF20-CF3900176BF6}" dt="2022-02-16T08:28:50.770" v="1425" actId="14100"/>
      <pc:docMkLst>
        <pc:docMk/>
      </pc:docMkLst>
      <pc:sldChg chg="modSp mod">
        <pc:chgData name="Dueñas Orcera, Gerardo Cesar" userId="eae98feb-fc08-4110-ae9d-ce9712312c59" providerId="ADAL" clId="{C1C74AD6-9F34-4AAF-AF20-CF3900176BF6}" dt="2022-02-09T13:48:57.879" v="0" actId="113"/>
        <pc:sldMkLst>
          <pc:docMk/>
          <pc:sldMk cId="1125898167" sldId="297"/>
        </pc:sldMkLst>
        <pc:spChg chg="mod">
          <ac:chgData name="Dueñas Orcera, Gerardo Cesar" userId="eae98feb-fc08-4110-ae9d-ce9712312c59" providerId="ADAL" clId="{C1C74AD6-9F34-4AAF-AF20-CF3900176BF6}" dt="2022-02-09T13:48:57.879" v="0" actId="113"/>
          <ac:spMkLst>
            <pc:docMk/>
            <pc:sldMk cId="1125898167" sldId="297"/>
            <ac:spMk id="6" creationId="{00000000-0000-0000-0000-000000000000}"/>
          </ac:spMkLst>
        </pc:spChg>
      </pc:sldChg>
      <pc:sldChg chg="modSp mod">
        <pc:chgData name="Dueñas Orcera, Gerardo Cesar" userId="eae98feb-fc08-4110-ae9d-ce9712312c59" providerId="ADAL" clId="{C1C74AD6-9F34-4AAF-AF20-CF3900176BF6}" dt="2022-02-16T08:28:50.770" v="1425" actId="14100"/>
        <pc:sldMkLst>
          <pc:docMk/>
          <pc:sldMk cId="3642582993" sldId="502"/>
        </pc:sldMkLst>
        <pc:picChg chg="mod">
          <ac:chgData name="Dueñas Orcera, Gerardo Cesar" userId="eae98feb-fc08-4110-ae9d-ce9712312c59" providerId="ADAL" clId="{C1C74AD6-9F34-4AAF-AF20-CF3900176BF6}" dt="2022-02-16T08:28:50.770" v="1425" actId="14100"/>
          <ac:picMkLst>
            <pc:docMk/>
            <pc:sldMk cId="3642582993" sldId="502"/>
            <ac:picMk id="4" creationId="{C9BAC209-84E9-4CB8-99BD-5C256F228A7C}"/>
          </ac:picMkLst>
        </pc:picChg>
      </pc:sldChg>
      <pc:sldChg chg="addSp delSp modSp mod">
        <pc:chgData name="Dueñas Orcera, Gerardo Cesar" userId="eae98feb-fc08-4110-ae9d-ce9712312c59" providerId="ADAL" clId="{C1C74AD6-9F34-4AAF-AF20-CF3900176BF6}" dt="2022-02-09T15:26:30.654" v="285" actId="478"/>
        <pc:sldMkLst>
          <pc:docMk/>
          <pc:sldMk cId="3808617102" sldId="956"/>
        </pc:sldMkLst>
        <pc:spChg chg="mod">
          <ac:chgData name="Dueñas Orcera, Gerardo Cesar" userId="eae98feb-fc08-4110-ae9d-ce9712312c59" providerId="ADAL" clId="{C1C74AD6-9F34-4AAF-AF20-CF3900176BF6}" dt="2022-02-09T15:18:22.233" v="96" actId="20577"/>
          <ac:spMkLst>
            <pc:docMk/>
            <pc:sldMk cId="3808617102" sldId="956"/>
            <ac:spMk id="5" creationId="{3854AC24-C7D4-47EF-A4DB-1D9050AF59EE}"/>
          </ac:spMkLst>
        </pc:spChg>
        <pc:spChg chg="mod">
          <ac:chgData name="Dueñas Orcera, Gerardo Cesar" userId="eae98feb-fc08-4110-ae9d-ce9712312c59" providerId="ADAL" clId="{C1C74AD6-9F34-4AAF-AF20-CF3900176BF6}" dt="2022-02-09T15:17:57.041" v="92" actId="1076"/>
          <ac:spMkLst>
            <pc:docMk/>
            <pc:sldMk cId="3808617102" sldId="956"/>
            <ac:spMk id="7" creationId="{D55E5139-6B9E-48E8-AEC6-6A57B9337784}"/>
          </ac:spMkLst>
        </pc:spChg>
        <pc:picChg chg="add del mod">
          <ac:chgData name="Dueñas Orcera, Gerardo Cesar" userId="eae98feb-fc08-4110-ae9d-ce9712312c59" providerId="ADAL" clId="{C1C74AD6-9F34-4AAF-AF20-CF3900176BF6}" dt="2022-02-09T15:26:30.654" v="285" actId="478"/>
          <ac:picMkLst>
            <pc:docMk/>
            <pc:sldMk cId="3808617102" sldId="956"/>
            <ac:picMk id="8" creationId="{3CEEEE1C-0A70-4F42-81A8-C35BC04730E3}"/>
          </ac:picMkLst>
        </pc:picChg>
      </pc:sldChg>
      <pc:sldChg chg="addSp modSp mod">
        <pc:chgData name="Dueñas Orcera, Gerardo Cesar" userId="eae98feb-fc08-4110-ae9d-ce9712312c59" providerId="ADAL" clId="{C1C74AD6-9F34-4AAF-AF20-CF3900176BF6}" dt="2022-02-09T16:44:14.810" v="1422" actId="1076"/>
        <pc:sldMkLst>
          <pc:docMk/>
          <pc:sldMk cId="3432509628" sldId="957"/>
        </pc:sldMkLst>
        <pc:picChg chg="mod">
          <ac:chgData name="Dueñas Orcera, Gerardo Cesar" userId="eae98feb-fc08-4110-ae9d-ce9712312c59" providerId="ADAL" clId="{C1C74AD6-9F34-4AAF-AF20-CF3900176BF6}" dt="2022-02-09T16:44:14.810" v="1422" actId="1076"/>
          <ac:picMkLst>
            <pc:docMk/>
            <pc:sldMk cId="3432509628" sldId="957"/>
            <ac:picMk id="4" creationId="{B1CFCB9D-AD89-47B6-9CD4-722AF9BFB752}"/>
          </ac:picMkLst>
        </pc:picChg>
        <pc:picChg chg="add mod">
          <ac:chgData name="Dueñas Orcera, Gerardo Cesar" userId="eae98feb-fc08-4110-ae9d-ce9712312c59" providerId="ADAL" clId="{C1C74AD6-9F34-4AAF-AF20-CF3900176BF6}" dt="2022-02-09T15:17:31.800" v="89" actId="1076"/>
          <ac:picMkLst>
            <pc:docMk/>
            <pc:sldMk cId="3432509628" sldId="957"/>
            <ac:picMk id="5" creationId="{BF846B41-6DCF-4A91-BC33-8A93EF417B4D}"/>
          </ac:picMkLst>
        </pc:picChg>
      </pc:sldChg>
      <pc:sldChg chg="addSp delSp modSp mod">
        <pc:chgData name="Dueñas Orcera, Gerardo Cesar" userId="eae98feb-fc08-4110-ae9d-ce9712312c59" providerId="ADAL" clId="{C1C74AD6-9F34-4AAF-AF20-CF3900176BF6}" dt="2022-02-09T16:06:56.985" v="1419" actId="1076"/>
        <pc:sldMkLst>
          <pc:docMk/>
          <pc:sldMk cId="865273785" sldId="958"/>
        </pc:sldMkLst>
        <pc:spChg chg="mod">
          <ac:chgData name="Dueñas Orcera, Gerardo Cesar" userId="eae98feb-fc08-4110-ae9d-ce9712312c59" providerId="ADAL" clId="{C1C74AD6-9F34-4AAF-AF20-CF3900176BF6}" dt="2022-02-09T16:06:56.985" v="1419" actId="1076"/>
          <ac:spMkLst>
            <pc:docMk/>
            <pc:sldMk cId="865273785" sldId="958"/>
            <ac:spMk id="6" creationId="{D70A968E-595E-405C-986D-A2874AA2375F}"/>
          </ac:spMkLst>
        </pc:spChg>
        <pc:spChg chg="mod">
          <ac:chgData name="Dueñas Orcera, Gerardo Cesar" userId="eae98feb-fc08-4110-ae9d-ce9712312c59" providerId="ADAL" clId="{C1C74AD6-9F34-4AAF-AF20-CF3900176BF6}" dt="2022-02-09T15:47:18.668" v="1220" actId="113"/>
          <ac:spMkLst>
            <pc:docMk/>
            <pc:sldMk cId="865273785" sldId="958"/>
            <ac:spMk id="7" creationId="{D55E5139-6B9E-48E8-AEC6-6A57B9337784}"/>
          </ac:spMkLst>
        </pc:spChg>
        <pc:spChg chg="add mod">
          <ac:chgData name="Dueñas Orcera, Gerardo Cesar" userId="eae98feb-fc08-4110-ae9d-ce9712312c59" providerId="ADAL" clId="{C1C74AD6-9F34-4AAF-AF20-CF3900176BF6}" dt="2022-02-09T15:47:02.047" v="1216" actId="1076"/>
          <ac:spMkLst>
            <pc:docMk/>
            <pc:sldMk cId="865273785" sldId="958"/>
            <ac:spMk id="10" creationId="{8E47D54E-39AA-4F79-9732-D246E08E1F2B}"/>
          </ac:spMkLst>
        </pc:spChg>
        <pc:picChg chg="del">
          <ac:chgData name="Dueñas Orcera, Gerardo Cesar" userId="eae98feb-fc08-4110-ae9d-ce9712312c59" providerId="ADAL" clId="{C1C74AD6-9F34-4AAF-AF20-CF3900176BF6}" dt="2022-02-09T15:40:31.251" v="1032" actId="478"/>
          <ac:picMkLst>
            <pc:docMk/>
            <pc:sldMk cId="865273785" sldId="958"/>
            <ac:picMk id="3" creationId="{E9D51E84-A962-4AF9-A1DF-F5E53C4E0EF2}"/>
          </ac:picMkLst>
        </pc:picChg>
        <pc:picChg chg="add mod">
          <ac:chgData name="Dueñas Orcera, Gerardo Cesar" userId="eae98feb-fc08-4110-ae9d-ce9712312c59" providerId="ADAL" clId="{C1C74AD6-9F34-4AAF-AF20-CF3900176BF6}" dt="2022-02-09T15:40:49.948" v="1037" actId="14100"/>
          <ac:picMkLst>
            <pc:docMk/>
            <pc:sldMk cId="865273785" sldId="958"/>
            <ac:picMk id="4" creationId="{CEE03CC0-8719-443A-83EB-0F97EA242777}"/>
          </ac:picMkLst>
        </pc:picChg>
        <pc:picChg chg="add mod">
          <ac:chgData name="Dueñas Orcera, Gerardo Cesar" userId="eae98feb-fc08-4110-ae9d-ce9712312c59" providerId="ADAL" clId="{C1C74AD6-9F34-4AAF-AF20-CF3900176BF6}" dt="2022-02-09T15:41:24.772" v="1041" actId="1076"/>
          <ac:picMkLst>
            <pc:docMk/>
            <pc:sldMk cId="865273785" sldId="958"/>
            <ac:picMk id="8" creationId="{BDF9D792-BD25-4C3A-AC34-0216CAE77EDF}"/>
          </ac:picMkLst>
        </pc:picChg>
      </pc:sldChg>
      <pc:sldChg chg="addSp modSp mod">
        <pc:chgData name="Dueñas Orcera, Gerardo Cesar" userId="eae98feb-fc08-4110-ae9d-ce9712312c59" providerId="ADAL" clId="{C1C74AD6-9F34-4AAF-AF20-CF3900176BF6}" dt="2022-02-09T16:55:53.005" v="1424" actId="1076"/>
        <pc:sldMkLst>
          <pc:docMk/>
          <pc:sldMk cId="3926171757" sldId="959"/>
        </pc:sldMkLst>
        <pc:spChg chg="mod">
          <ac:chgData name="Dueñas Orcera, Gerardo Cesar" userId="eae98feb-fc08-4110-ae9d-ce9712312c59" providerId="ADAL" clId="{C1C74AD6-9F34-4AAF-AF20-CF3900176BF6}" dt="2022-02-09T15:13:49.860" v="16" actId="1076"/>
          <ac:spMkLst>
            <pc:docMk/>
            <pc:sldMk cId="3926171757" sldId="959"/>
            <ac:spMk id="2" creationId="{5EAA1920-D1F8-4448-AEF9-E069B0ECC858}"/>
          </ac:spMkLst>
        </pc:spChg>
        <pc:spChg chg="add mod">
          <ac:chgData name="Dueñas Orcera, Gerardo Cesar" userId="eae98feb-fc08-4110-ae9d-ce9712312c59" providerId="ADAL" clId="{C1C74AD6-9F34-4AAF-AF20-CF3900176BF6}" dt="2022-02-09T15:14:20.806" v="21" actId="1582"/>
          <ac:spMkLst>
            <pc:docMk/>
            <pc:sldMk cId="3926171757" sldId="959"/>
            <ac:spMk id="5" creationId="{D31E70CE-838E-407D-96C1-B6FA913170E0}"/>
          </ac:spMkLst>
        </pc:spChg>
        <pc:spChg chg="add mod">
          <ac:chgData name="Dueñas Orcera, Gerardo Cesar" userId="eae98feb-fc08-4110-ae9d-ce9712312c59" providerId="ADAL" clId="{C1C74AD6-9F34-4AAF-AF20-CF3900176BF6}" dt="2022-02-09T15:17:07.618" v="87" actId="14100"/>
          <ac:spMkLst>
            <pc:docMk/>
            <pc:sldMk cId="3926171757" sldId="959"/>
            <ac:spMk id="11" creationId="{456F0D2B-F3FF-42E8-8CBD-71DD46B4AEC7}"/>
          </ac:spMkLst>
        </pc:spChg>
        <pc:spChg chg="add mod">
          <ac:chgData name="Dueñas Orcera, Gerardo Cesar" userId="eae98feb-fc08-4110-ae9d-ce9712312c59" providerId="ADAL" clId="{C1C74AD6-9F34-4AAF-AF20-CF3900176BF6}" dt="2022-02-09T15:16:56.408" v="84" actId="1076"/>
          <ac:spMkLst>
            <pc:docMk/>
            <pc:sldMk cId="3926171757" sldId="959"/>
            <ac:spMk id="12" creationId="{1909D51B-8A8D-4813-A5B3-8F60A9215747}"/>
          </ac:spMkLst>
        </pc:spChg>
        <pc:spChg chg="mod">
          <ac:chgData name="Dueñas Orcera, Gerardo Cesar" userId="eae98feb-fc08-4110-ae9d-ce9712312c59" providerId="ADAL" clId="{C1C74AD6-9F34-4AAF-AF20-CF3900176BF6}" dt="2022-02-09T15:16:27.631" v="81" actId="313"/>
          <ac:spMkLst>
            <pc:docMk/>
            <pc:sldMk cId="3926171757" sldId="959"/>
            <ac:spMk id="22" creationId="{C0AE56F3-C992-4FF8-95F0-DFAEC0414143}"/>
          </ac:spMkLst>
        </pc:spChg>
        <pc:picChg chg="add mod">
          <ac:chgData name="Dueñas Orcera, Gerardo Cesar" userId="eae98feb-fc08-4110-ae9d-ce9712312c59" providerId="ADAL" clId="{C1C74AD6-9F34-4AAF-AF20-CF3900176BF6}" dt="2022-02-09T16:55:53.005" v="1424" actId="1076"/>
          <ac:picMkLst>
            <pc:docMk/>
            <pc:sldMk cId="3926171757" sldId="959"/>
            <ac:picMk id="4" creationId="{58116FBE-6F10-40A1-A318-9E25E4F89F68}"/>
          </ac:picMkLst>
        </pc:picChg>
        <pc:picChg chg="mod">
          <ac:chgData name="Dueñas Orcera, Gerardo Cesar" userId="eae98feb-fc08-4110-ae9d-ce9712312c59" providerId="ADAL" clId="{C1C74AD6-9F34-4AAF-AF20-CF3900176BF6}" dt="2022-02-09T15:17:02.158" v="85" actId="1076"/>
          <ac:picMkLst>
            <pc:docMk/>
            <pc:sldMk cId="3926171757" sldId="959"/>
            <ac:picMk id="13" creationId="{0BF6CAFB-4F93-4B8E-B73C-D436F1318FF0}"/>
          </ac:picMkLst>
        </pc:picChg>
      </pc:sldChg>
      <pc:sldChg chg="addSp delSp modSp mod">
        <pc:chgData name="Dueñas Orcera, Gerardo Cesar" userId="eae98feb-fc08-4110-ae9d-ce9712312c59" providerId="ADAL" clId="{C1C74AD6-9F34-4AAF-AF20-CF3900176BF6}" dt="2022-02-09T16:06:01.896" v="1370" actId="6549"/>
        <pc:sldMkLst>
          <pc:docMk/>
          <pc:sldMk cId="3140025959" sldId="960"/>
        </pc:sldMkLst>
        <pc:spChg chg="del mod">
          <ac:chgData name="Dueñas Orcera, Gerardo Cesar" userId="eae98feb-fc08-4110-ae9d-ce9712312c59" providerId="ADAL" clId="{C1C74AD6-9F34-4AAF-AF20-CF3900176BF6}" dt="2022-02-09T15:22:21.631" v="118"/>
          <ac:spMkLst>
            <pc:docMk/>
            <pc:sldMk cId="3140025959" sldId="960"/>
            <ac:spMk id="5" creationId="{3854AC24-C7D4-47EF-A4DB-1D9050AF59EE}"/>
          </ac:spMkLst>
        </pc:spChg>
        <pc:spChg chg="mod">
          <ac:chgData name="Dueñas Orcera, Gerardo Cesar" userId="eae98feb-fc08-4110-ae9d-ce9712312c59" providerId="ADAL" clId="{C1C74AD6-9F34-4AAF-AF20-CF3900176BF6}" dt="2022-02-09T15:20:07.109" v="101" actId="1076"/>
          <ac:spMkLst>
            <pc:docMk/>
            <pc:sldMk cId="3140025959" sldId="960"/>
            <ac:spMk id="7" creationId="{D55E5139-6B9E-48E8-AEC6-6A57B9337784}"/>
          </ac:spMkLst>
        </pc:spChg>
        <pc:spChg chg="add mod">
          <ac:chgData name="Dueñas Orcera, Gerardo Cesar" userId="eae98feb-fc08-4110-ae9d-ce9712312c59" providerId="ADAL" clId="{C1C74AD6-9F34-4AAF-AF20-CF3900176BF6}" dt="2022-02-09T15:27:18.018" v="290" actId="1076"/>
          <ac:spMkLst>
            <pc:docMk/>
            <pc:sldMk cId="3140025959" sldId="960"/>
            <ac:spMk id="12" creationId="{01193363-112D-4107-93B6-FCF68504B9AF}"/>
          </ac:spMkLst>
        </pc:spChg>
        <pc:spChg chg="add mod">
          <ac:chgData name="Dueñas Orcera, Gerardo Cesar" userId="eae98feb-fc08-4110-ae9d-ce9712312c59" providerId="ADAL" clId="{C1C74AD6-9F34-4AAF-AF20-CF3900176BF6}" dt="2022-02-09T15:27:09.324" v="289" actId="1076"/>
          <ac:spMkLst>
            <pc:docMk/>
            <pc:sldMk cId="3140025959" sldId="960"/>
            <ac:spMk id="13" creationId="{65ABC939-5C82-4636-9403-4A88F43F5F74}"/>
          </ac:spMkLst>
        </pc:spChg>
        <pc:spChg chg="mod">
          <ac:chgData name="Dueñas Orcera, Gerardo Cesar" userId="eae98feb-fc08-4110-ae9d-ce9712312c59" providerId="ADAL" clId="{C1C74AD6-9F34-4AAF-AF20-CF3900176BF6}" dt="2022-02-09T16:06:01.896" v="1370" actId="6549"/>
          <ac:spMkLst>
            <pc:docMk/>
            <pc:sldMk cId="3140025959" sldId="960"/>
            <ac:spMk id="22" creationId="{C0AE56F3-C992-4FF8-95F0-DFAEC0414143}"/>
          </ac:spMkLst>
        </pc:spChg>
        <pc:picChg chg="add del mod">
          <ac:chgData name="Dueñas Orcera, Gerardo Cesar" userId="eae98feb-fc08-4110-ae9d-ce9712312c59" providerId="ADAL" clId="{C1C74AD6-9F34-4AAF-AF20-CF3900176BF6}" dt="2022-02-09T15:25:36.205" v="278" actId="478"/>
          <ac:picMkLst>
            <pc:docMk/>
            <pc:sldMk cId="3140025959" sldId="960"/>
            <ac:picMk id="3" creationId="{FD7A0194-A7E1-447C-A17B-B4DF18EF57D0}"/>
          </ac:picMkLst>
        </pc:picChg>
        <pc:picChg chg="add del mod">
          <ac:chgData name="Dueñas Orcera, Gerardo Cesar" userId="eae98feb-fc08-4110-ae9d-ce9712312c59" providerId="ADAL" clId="{C1C74AD6-9F34-4AAF-AF20-CF3900176BF6}" dt="2022-02-09T15:25:46.645" v="280" actId="478"/>
          <ac:picMkLst>
            <pc:docMk/>
            <pc:sldMk cId="3140025959" sldId="960"/>
            <ac:picMk id="6" creationId="{98761C21-523D-4C39-8BC7-9A1B52FB7D4A}"/>
          </ac:picMkLst>
        </pc:picChg>
        <pc:picChg chg="del mod">
          <ac:chgData name="Dueñas Orcera, Gerardo Cesar" userId="eae98feb-fc08-4110-ae9d-ce9712312c59" providerId="ADAL" clId="{C1C74AD6-9F34-4AAF-AF20-CF3900176BF6}" dt="2022-02-09T15:25:06.573" v="271" actId="478"/>
          <ac:picMkLst>
            <pc:docMk/>
            <pc:sldMk cId="3140025959" sldId="960"/>
            <ac:picMk id="8" creationId="{C3519FCE-8F9D-4938-8EC5-01DBDAEEC28E}"/>
          </ac:picMkLst>
        </pc:picChg>
        <pc:picChg chg="add mod">
          <ac:chgData name="Dueñas Orcera, Gerardo Cesar" userId="eae98feb-fc08-4110-ae9d-ce9712312c59" providerId="ADAL" clId="{C1C74AD6-9F34-4AAF-AF20-CF3900176BF6}" dt="2022-02-09T15:25:55.839" v="283" actId="14100"/>
          <ac:picMkLst>
            <pc:docMk/>
            <pc:sldMk cId="3140025959" sldId="960"/>
            <ac:picMk id="10" creationId="{248DE3AA-687B-409F-9343-1FBAEF1A4F74}"/>
          </ac:picMkLst>
        </pc:picChg>
        <pc:picChg chg="add mod">
          <ac:chgData name="Dueñas Orcera, Gerardo Cesar" userId="eae98feb-fc08-4110-ae9d-ce9712312c59" providerId="ADAL" clId="{C1C74AD6-9F34-4AAF-AF20-CF3900176BF6}" dt="2022-02-09T15:25:41.814" v="279" actId="1076"/>
          <ac:picMkLst>
            <pc:docMk/>
            <pc:sldMk cId="3140025959" sldId="960"/>
            <ac:picMk id="11" creationId="{3D7E9370-3D3B-4262-B337-8614244FD562}"/>
          </ac:picMkLst>
        </pc:picChg>
      </pc:sldChg>
      <pc:sldChg chg="addSp delSp modSp add mod">
        <pc:chgData name="Dueñas Orcera, Gerardo Cesar" userId="eae98feb-fc08-4110-ae9d-ce9712312c59" providerId="ADAL" clId="{C1C74AD6-9F34-4AAF-AF20-CF3900176BF6}" dt="2022-02-09T16:01:25.509" v="1288" actId="113"/>
        <pc:sldMkLst>
          <pc:docMk/>
          <pc:sldMk cId="1821598208" sldId="961"/>
        </pc:sldMkLst>
        <pc:spChg chg="add mod">
          <ac:chgData name="Dueñas Orcera, Gerardo Cesar" userId="eae98feb-fc08-4110-ae9d-ce9712312c59" providerId="ADAL" clId="{C1C74AD6-9F34-4AAF-AF20-CF3900176BF6}" dt="2022-02-09T16:01:25.509" v="1288" actId="113"/>
          <ac:spMkLst>
            <pc:docMk/>
            <pc:sldMk cId="1821598208" sldId="961"/>
            <ac:spMk id="9" creationId="{D20DAF1E-BF1B-4A58-81FF-07B90CB3D93E}"/>
          </ac:spMkLst>
        </pc:spChg>
        <pc:spChg chg="add mod">
          <ac:chgData name="Dueñas Orcera, Gerardo Cesar" userId="eae98feb-fc08-4110-ae9d-ce9712312c59" providerId="ADAL" clId="{C1C74AD6-9F34-4AAF-AF20-CF3900176BF6}" dt="2022-02-09T15:34:08.117" v="875" actId="20577"/>
          <ac:spMkLst>
            <pc:docMk/>
            <pc:sldMk cId="1821598208" sldId="961"/>
            <ac:spMk id="10" creationId="{EB22F816-6B20-4B44-A952-C8D94A608531}"/>
          </ac:spMkLst>
        </pc:spChg>
        <pc:spChg chg="add mod">
          <ac:chgData name="Dueñas Orcera, Gerardo Cesar" userId="eae98feb-fc08-4110-ae9d-ce9712312c59" providerId="ADAL" clId="{C1C74AD6-9F34-4AAF-AF20-CF3900176BF6}" dt="2022-02-09T15:34:17.357" v="877" actId="1076"/>
          <ac:spMkLst>
            <pc:docMk/>
            <pc:sldMk cId="1821598208" sldId="961"/>
            <ac:spMk id="11" creationId="{F4AFCD4E-117E-44E5-B29A-E84476065370}"/>
          </ac:spMkLst>
        </pc:spChg>
        <pc:spChg chg="add mod">
          <ac:chgData name="Dueñas Orcera, Gerardo Cesar" userId="eae98feb-fc08-4110-ae9d-ce9712312c59" providerId="ADAL" clId="{C1C74AD6-9F34-4AAF-AF20-CF3900176BF6}" dt="2022-02-09T15:47:55.793" v="1223" actId="1076"/>
          <ac:spMkLst>
            <pc:docMk/>
            <pc:sldMk cId="1821598208" sldId="961"/>
            <ac:spMk id="12" creationId="{C31696F8-856F-40E2-A60B-96D7980DF806}"/>
          </ac:spMkLst>
        </pc:spChg>
        <pc:picChg chg="mod">
          <ac:chgData name="Dueñas Orcera, Gerardo Cesar" userId="eae98feb-fc08-4110-ae9d-ce9712312c59" providerId="ADAL" clId="{C1C74AD6-9F34-4AAF-AF20-CF3900176BF6}" dt="2022-02-09T15:29:14.427" v="460" actId="1076"/>
          <ac:picMkLst>
            <pc:docMk/>
            <pc:sldMk cId="1821598208" sldId="961"/>
            <ac:picMk id="3" creationId="{FD7A0194-A7E1-447C-A17B-B4DF18EF57D0}"/>
          </ac:picMkLst>
        </pc:picChg>
        <pc:picChg chg="add del mod">
          <ac:chgData name="Dueñas Orcera, Gerardo Cesar" userId="eae98feb-fc08-4110-ae9d-ce9712312c59" providerId="ADAL" clId="{C1C74AD6-9F34-4AAF-AF20-CF3900176BF6}" dt="2022-02-09T15:38:32.463" v="960" actId="478"/>
          <ac:picMkLst>
            <pc:docMk/>
            <pc:sldMk cId="1821598208" sldId="961"/>
            <ac:picMk id="4" creationId="{E1457104-0FBA-4E2A-B3BA-CA15F50F99E0}"/>
          </ac:picMkLst>
        </pc:picChg>
        <pc:picChg chg="mod">
          <ac:chgData name="Dueñas Orcera, Gerardo Cesar" userId="eae98feb-fc08-4110-ae9d-ce9712312c59" providerId="ADAL" clId="{C1C74AD6-9F34-4AAF-AF20-CF3900176BF6}" dt="2022-02-09T15:47:52.359" v="1222" actId="1076"/>
          <ac:picMkLst>
            <pc:docMk/>
            <pc:sldMk cId="1821598208" sldId="961"/>
            <ac:picMk id="6" creationId="{98761C21-523D-4C39-8BC7-9A1B52FB7D4A}"/>
          </ac:picMkLst>
        </pc:picChg>
        <pc:picChg chg="del">
          <ac:chgData name="Dueñas Orcera, Gerardo Cesar" userId="eae98feb-fc08-4110-ae9d-ce9712312c59" providerId="ADAL" clId="{C1C74AD6-9F34-4AAF-AF20-CF3900176BF6}" dt="2022-02-09T15:29:12.320" v="459" actId="478"/>
          <ac:picMkLst>
            <pc:docMk/>
            <pc:sldMk cId="1821598208" sldId="961"/>
            <ac:picMk id="8" creationId="{C3519FCE-8F9D-4938-8EC5-01DBDAEEC28E}"/>
          </ac:picMkLst>
        </pc:picChg>
        <pc:picChg chg="add mod">
          <ac:chgData name="Dueñas Orcera, Gerardo Cesar" userId="eae98feb-fc08-4110-ae9d-ce9712312c59" providerId="ADAL" clId="{C1C74AD6-9F34-4AAF-AF20-CF3900176BF6}" dt="2022-02-09T16:00:59.922" v="1271" actId="1076"/>
          <ac:picMkLst>
            <pc:docMk/>
            <pc:sldMk cId="1821598208" sldId="961"/>
            <ac:picMk id="13" creationId="{301E880A-9A88-4ECC-851F-1E048971EA6C}"/>
          </ac:picMkLst>
        </pc:picChg>
      </pc:sldChg>
      <pc:sldChg chg="addSp delSp modSp add mod">
        <pc:chgData name="Dueñas Orcera, Gerardo Cesar" userId="eae98feb-fc08-4110-ae9d-ce9712312c59" providerId="ADAL" clId="{C1C74AD6-9F34-4AAF-AF20-CF3900176BF6}" dt="2022-02-09T16:06:40.906" v="1418" actId="20577"/>
        <pc:sldMkLst>
          <pc:docMk/>
          <pc:sldMk cId="1728926012" sldId="962"/>
        </pc:sldMkLst>
        <pc:spChg chg="mod">
          <ac:chgData name="Dueñas Orcera, Gerardo Cesar" userId="eae98feb-fc08-4110-ae9d-ce9712312c59" providerId="ADAL" clId="{C1C74AD6-9F34-4AAF-AF20-CF3900176BF6}" dt="2022-02-09T15:47:25.957" v="1221" actId="113"/>
          <ac:spMkLst>
            <pc:docMk/>
            <pc:sldMk cId="1728926012" sldId="962"/>
            <ac:spMk id="7" creationId="{D55E5139-6B9E-48E8-AEC6-6A57B9337784}"/>
          </ac:spMkLst>
        </pc:spChg>
        <pc:spChg chg="mod">
          <ac:chgData name="Dueñas Orcera, Gerardo Cesar" userId="eae98feb-fc08-4110-ae9d-ce9712312c59" providerId="ADAL" clId="{C1C74AD6-9F34-4AAF-AF20-CF3900176BF6}" dt="2022-02-09T16:06:40.906" v="1418" actId="20577"/>
          <ac:spMkLst>
            <pc:docMk/>
            <pc:sldMk cId="1728926012" sldId="962"/>
            <ac:spMk id="9" creationId="{D20DAF1E-BF1B-4A58-81FF-07B90CB3D93E}"/>
          </ac:spMkLst>
        </pc:spChg>
        <pc:spChg chg="del">
          <ac:chgData name="Dueñas Orcera, Gerardo Cesar" userId="eae98feb-fc08-4110-ae9d-ce9712312c59" providerId="ADAL" clId="{C1C74AD6-9F34-4AAF-AF20-CF3900176BF6}" dt="2022-02-09T15:35:06.885" v="886" actId="478"/>
          <ac:spMkLst>
            <pc:docMk/>
            <pc:sldMk cId="1728926012" sldId="962"/>
            <ac:spMk id="10" creationId="{EB22F816-6B20-4B44-A952-C8D94A608531}"/>
          </ac:spMkLst>
        </pc:spChg>
        <pc:spChg chg="del">
          <ac:chgData name="Dueñas Orcera, Gerardo Cesar" userId="eae98feb-fc08-4110-ae9d-ce9712312c59" providerId="ADAL" clId="{C1C74AD6-9F34-4AAF-AF20-CF3900176BF6}" dt="2022-02-09T15:35:10.052" v="887" actId="478"/>
          <ac:spMkLst>
            <pc:docMk/>
            <pc:sldMk cId="1728926012" sldId="962"/>
            <ac:spMk id="11" creationId="{F4AFCD4E-117E-44E5-B29A-E84476065370}"/>
          </ac:spMkLst>
        </pc:spChg>
        <pc:spChg chg="add mod">
          <ac:chgData name="Dueñas Orcera, Gerardo Cesar" userId="eae98feb-fc08-4110-ae9d-ce9712312c59" providerId="ADAL" clId="{C1C74AD6-9F34-4AAF-AF20-CF3900176BF6}" dt="2022-02-09T16:04:39.849" v="1321" actId="14100"/>
          <ac:spMkLst>
            <pc:docMk/>
            <pc:sldMk cId="1728926012" sldId="962"/>
            <ac:spMk id="14" creationId="{A0FA7806-6976-44ED-9ABF-F90E7DA58DBE}"/>
          </ac:spMkLst>
        </pc:spChg>
        <pc:picChg chg="del">
          <ac:chgData name="Dueñas Orcera, Gerardo Cesar" userId="eae98feb-fc08-4110-ae9d-ce9712312c59" providerId="ADAL" clId="{C1C74AD6-9F34-4AAF-AF20-CF3900176BF6}" dt="2022-02-09T15:35:00.100" v="884" actId="478"/>
          <ac:picMkLst>
            <pc:docMk/>
            <pc:sldMk cId="1728926012" sldId="962"/>
            <ac:picMk id="3" creationId="{FD7A0194-A7E1-447C-A17B-B4DF18EF57D0}"/>
          </ac:picMkLst>
        </pc:picChg>
        <pc:picChg chg="add mod">
          <ac:chgData name="Dueñas Orcera, Gerardo Cesar" userId="eae98feb-fc08-4110-ae9d-ce9712312c59" providerId="ADAL" clId="{C1C74AD6-9F34-4AAF-AF20-CF3900176BF6}" dt="2022-02-09T15:35:35.907" v="892" actId="14100"/>
          <ac:picMkLst>
            <pc:docMk/>
            <pc:sldMk cId="1728926012" sldId="962"/>
            <ac:picMk id="4" creationId="{A1E8685B-A009-4DE3-81F8-A2B212F8E64F}"/>
          </ac:picMkLst>
        </pc:picChg>
        <pc:picChg chg="del">
          <ac:chgData name="Dueñas Orcera, Gerardo Cesar" userId="eae98feb-fc08-4110-ae9d-ce9712312c59" providerId="ADAL" clId="{C1C74AD6-9F34-4AAF-AF20-CF3900176BF6}" dt="2022-02-09T15:35:04.359" v="885" actId="478"/>
          <ac:picMkLst>
            <pc:docMk/>
            <pc:sldMk cId="1728926012" sldId="962"/>
            <ac:picMk id="6" creationId="{98761C21-523D-4C39-8BC7-9A1B52FB7D4A}"/>
          </ac:picMkLst>
        </pc:picChg>
        <pc:picChg chg="add mod">
          <ac:chgData name="Dueñas Orcera, Gerardo Cesar" userId="eae98feb-fc08-4110-ae9d-ce9712312c59" providerId="ADAL" clId="{C1C74AD6-9F34-4AAF-AF20-CF3900176BF6}" dt="2022-02-09T15:36:03.290" v="896" actId="1076"/>
          <ac:picMkLst>
            <pc:docMk/>
            <pc:sldMk cId="1728926012" sldId="962"/>
            <ac:picMk id="8" creationId="{58E683E1-57AE-4CD4-BDC2-D1D9CF287E72}"/>
          </ac:picMkLst>
        </pc:picChg>
        <pc:picChg chg="add mod">
          <ac:chgData name="Dueñas Orcera, Gerardo Cesar" userId="eae98feb-fc08-4110-ae9d-ce9712312c59" providerId="ADAL" clId="{C1C74AD6-9F34-4AAF-AF20-CF3900176BF6}" dt="2022-02-09T16:04:19.881" v="1315" actId="14100"/>
          <ac:picMkLst>
            <pc:docMk/>
            <pc:sldMk cId="1728926012" sldId="962"/>
            <ac:picMk id="13" creationId="{D2E49D0D-FD86-49A6-8FAE-9688BBD6B545}"/>
          </ac:picMkLst>
        </pc:picChg>
      </pc:sldChg>
    </pc:docChg>
  </pc:docChgLst>
  <pc:docChgLst>
    <pc:chgData name="Dueñas Orcera, Gerardo Cesar" userId="eae98feb-fc08-4110-ae9d-ce9712312c59" providerId="ADAL" clId="{75B227A9-C1A6-4141-8232-109AE64F5307}"/>
    <pc:docChg chg="undo custSel addSld delSld modSld sldOrd delMainMaster">
      <pc:chgData name="Dueñas Orcera, Gerardo Cesar" userId="eae98feb-fc08-4110-ae9d-ce9712312c59" providerId="ADAL" clId="{75B227A9-C1A6-4141-8232-109AE64F5307}" dt="2022-02-09T13:45:25.577" v="5978" actId="1076"/>
      <pc:docMkLst>
        <pc:docMk/>
      </pc:docMkLst>
      <pc:sldChg chg="delSp modSp mod">
        <pc:chgData name="Dueñas Orcera, Gerardo Cesar" userId="eae98feb-fc08-4110-ae9d-ce9712312c59" providerId="ADAL" clId="{75B227A9-C1A6-4141-8232-109AE64F5307}" dt="2022-01-13T15:13:43.057" v="43"/>
        <pc:sldMkLst>
          <pc:docMk/>
          <pc:sldMk cId="1125898167" sldId="297"/>
        </pc:sldMkLst>
        <pc:spChg chg="del mod">
          <ac:chgData name="Dueñas Orcera, Gerardo Cesar" userId="eae98feb-fc08-4110-ae9d-ce9712312c59" providerId="ADAL" clId="{75B227A9-C1A6-4141-8232-109AE64F5307}" dt="2022-01-13T15:13:43.057" v="43"/>
          <ac:spMkLst>
            <pc:docMk/>
            <pc:sldMk cId="1125898167" sldId="297"/>
            <ac:spMk id="3" creationId="{11659DCA-A1CB-4B2F-8DD5-25D8BA9B4A05}"/>
          </ac:spMkLst>
        </pc:spChg>
        <pc:spChg chg="mod">
          <ac:chgData name="Dueñas Orcera, Gerardo Cesar" userId="eae98feb-fc08-4110-ae9d-ce9712312c59" providerId="ADAL" clId="{75B227A9-C1A6-4141-8232-109AE64F5307}" dt="2022-01-13T15:13:32.987" v="40" actId="20577"/>
          <ac:spMkLst>
            <pc:docMk/>
            <pc:sldMk cId="1125898167" sldId="297"/>
            <ac:spMk id="6" creationId="{00000000-0000-0000-0000-000000000000}"/>
          </ac:spMkLst>
        </pc:spChg>
      </pc:sldChg>
      <pc:sldChg chg="del">
        <pc:chgData name="Dueñas Orcera, Gerardo Cesar" userId="eae98feb-fc08-4110-ae9d-ce9712312c59" providerId="ADAL" clId="{75B227A9-C1A6-4141-8232-109AE64F5307}" dt="2022-01-14T08:05:18.324" v="3856" actId="2696"/>
        <pc:sldMkLst>
          <pc:docMk/>
          <pc:sldMk cId="3593474375" sldId="431"/>
        </pc:sldMkLst>
      </pc:sldChg>
      <pc:sldChg chg="del">
        <pc:chgData name="Dueñas Orcera, Gerardo Cesar" userId="eae98feb-fc08-4110-ae9d-ce9712312c59" providerId="ADAL" clId="{75B227A9-C1A6-4141-8232-109AE64F5307}" dt="2022-01-14T08:05:18.324" v="3856" actId="2696"/>
        <pc:sldMkLst>
          <pc:docMk/>
          <pc:sldMk cId="607560509" sldId="441"/>
        </pc:sldMkLst>
      </pc:sldChg>
      <pc:sldChg chg="del">
        <pc:chgData name="Dueñas Orcera, Gerardo Cesar" userId="eae98feb-fc08-4110-ae9d-ce9712312c59" providerId="ADAL" clId="{75B227A9-C1A6-4141-8232-109AE64F5307}" dt="2022-01-13T15:14:15.018" v="45" actId="2696"/>
        <pc:sldMkLst>
          <pc:docMk/>
          <pc:sldMk cId="1565375326" sldId="497"/>
        </pc:sldMkLst>
      </pc:sldChg>
      <pc:sldChg chg="del">
        <pc:chgData name="Dueñas Orcera, Gerardo Cesar" userId="eae98feb-fc08-4110-ae9d-ce9712312c59" providerId="ADAL" clId="{75B227A9-C1A6-4141-8232-109AE64F5307}" dt="2022-01-13T15:14:22.036" v="47" actId="2696"/>
        <pc:sldMkLst>
          <pc:docMk/>
          <pc:sldMk cId="2723777935" sldId="498"/>
        </pc:sldMkLst>
      </pc:sldChg>
      <pc:sldChg chg="del">
        <pc:chgData name="Dueñas Orcera, Gerardo Cesar" userId="eae98feb-fc08-4110-ae9d-ce9712312c59" providerId="ADAL" clId="{75B227A9-C1A6-4141-8232-109AE64F5307}" dt="2022-01-13T15:14:18.481" v="46" actId="2696"/>
        <pc:sldMkLst>
          <pc:docMk/>
          <pc:sldMk cId="2131994021" sldId="499"/>
        </pc:sldMkLst>
      </pc:sldChg>
      <pc:sldChg chg="del">
        <pc:chgData name="Dueñas Orcera, Gerardo Cesar" userId="eae98feb-fc08-4110-ae9d-ce9712312c59" providerId="ADAL" clId="{75B227A9-C1A6-4141-8232-109AE64F5307}" dt="2022-01-13T15:14:12.080" v="44" actId="2696"/>
        <pc:sldMkLst>
          <pc:docMk/>
          <pc:sldMk cId="4041123881" sldId="501"/>
        </pc:sldMkLst>
      </pc:sldChg>
      <pc:sldChg chg="addSp modSp mod">
        <pc:chgData name="Dueñas Orcera, Gerardo Cesar" userId="eae98feb-fc08-4110-ae9d-ce9712312c59" providerId="ADAL" clId="{75B227A9-C1A6-4141-8232-109AE64F5307}" dt="2022-01-17T07:37:52.391" v="3944" actId="1076"/>
        <pc:sldMkLst>
          <pc:docMk/>
          <pc:sldMk cId="3642582993" sldId="502"/>
        </pc:sldMkLst>
        <pc:spChg chg="mod">
          <ac:chgData name="Dueñas Orcera, Gerardo Cesar" userId="eae98feb-fc08-4110-ae9d-ce9712312c59" providerId="ADAL" clId="{75B227A9-C1A6-4141-8232-109AE64F5307}" dt="2022-01-17T07:37:52.391" v="3944" actId="1076"/>
          <ac:spMkLst>
            <pc:docMk/>
            <pc:sldMk cId="3642582993" sldId="502"/>
            <ac:spMk id="7" creationId="{D55E5139-6B9E-48E8-AEC6-6A57B9337784}"/>
          </ac:spMkLst>
        </pc:spChg>
        <pc:spChg chg="mod">
          <ac:chgData name="Dueñas Orcera, Gerardo Cesar" userId="eae98feb-fc08-4110-ae9d-ce9712312c59" providerId="ADAL" clId="{75B227A9-C1A6-4141-8232-109AE64F5307}" dt="2022-01-13T16:11:38.397" v="1527" actId="207"/>
          <ac:spMkLst>
            <pc:docMk/>
            <pc:sldMk cId="3642582993" sldId="502"/>
            <ac:spMk id="12" creationId="{C4F959E5-544D-40C9-88C9-2BFDE773BB59}"/>
          </ac:spMkLst>
        </pc:spChg>
        <pc:spChg chg="add mod">
          <ac:chgData name="Dueñas Orcera, Gerardo Cesar" userId="eae98feb-fc08-4110-ae9d-ce9712312c59" providerId="ADAL" clId="{75B227A9-C1A6-4141-8232-109AE64F5307}" dt="2022-01-13T16:11:54.389" v="1529" actId="207"/>
          <ac:spMkLst>
            <pc:docMk/>
            <pc:sldMk cId="3642582993" sldId="502"/>
            <ac:spMk id="15" creationId="{93E3824D-BB3C-46D0-9EC2-580847CA7034}"/>
          </ac:spMkLst>
        </pc:spChg>
        <pc:spChg chg="mod">
          <ac:chgData name="Dueñas Orcera, Gerardo Cesar" userId="eae98feb-fc08-4110-ae9d-ce9712312c59" providerId="ADAL" clId="{75B227A9-C1A6-4141-8232-109AE64F5307}" dt="2022-01-13T16:12:06.546" v="1530" actId="207"/>
          <ac:spMkLst>
            <pc:docMk/>
            <pc:sldMk cId="3642582993" sldId="502"/>
            <ac:spMk id="18" creationId="{6AAD992F-F670-4B70-8A03-6AE90A590C45}"/>
          </ac:spMkLst>
        </pc:spChg>
        <pc:spChg chg="mod">
          <ac:chgData name="Dueñas Orcera, Gerardo Cesar" userId="eae98feb-fc08-4110-ae9d-ce9712312c59" providerId="ADAL" clId="{75B227A9-C1A6-4141-8232-109AE64F5307}" dt="2022-01-13T15:34:55.202" v="344" actId="113"/>
          <ac:spMkLst>
            <pc:docMk/>
            <pc:sldMk cId="3642582993" sldId="502"/>
            <ac:spMk id="22" creationId="{C0AE56F3-C992-4FF8-95F0-DFAEC0414143}"/>
          </ac:spMkLst>
        </pc:spChg>
        <pc:spChg chg="mod">
          <ac:chgData name="Dueñas Orcera, Gerardo Cesar" userId="eae98feb-fc08-4110-ae9d-ce9712312c59" providerId="ADAL" clId="{75B227A9-C1A6-4141-8232-109AE64F5307}" dt="2022-01-13T16:11:45.198" v="1528" actId="207"/>
          <ac:spMkLst>
            <pc:docMk/>
            <pc:sldMk cId="3642582993" sldId="502"/>
            <ac:spMk id="27" creationId="{F0A24976-E3B3-4623-A4AD-41775E9EF211}"/>
          </ac:spMkLst>
        </pc:spChg>
        <pc:spChg chg="mod">
          <ac:chgData name="Dueñas Orcera, Gerardo Cesar" userId="eae98feb-fc08-4110-ae9d-ce9712312c59" providerId="ADAL" clId="{75B227A9-C1A6-4141-8232-109AE64F5307}" dt="2022-01-13T15:18:10.611" v="174" actId="14100"/>
          <ac:spMkLst>
            <pc:docMk/>
            <pc:sldMk cId="3642582993" sldId="502"/>
            <ac:spMk id="29" creationId="{E3CED221-1B8B-42B9-85AE-0116CD06258D}"/>
          </ac:spMkLst>
        </pc:spChg>
        <pc:picChg chg="mod">
          <ac:chgData name="Dueñas Orcera, Gerardo Cesar" userId="eae98feb-fc08-4110-ae9d-ce9712312c59" providerId="ADAL" clId="{75B227A9-C1A6-4141-8232-109AE64F5307}" dt="2022-01-13T15:18:12.920" v="175" actId="1076"/>
          <ac:picMkLst>
            <pc:docMk/>
            <pc:sldMk cId="3642582993" sldId="502"/>
            <ac:picMk id="3" creationId="{7346F12A-16C0-412D-9DBF-11E44DF475D4}"/>
          </ac:picMkLst>
        </pc:picChg>
        <pc:picChg chg="add mod">
          <ac:chgData name="Dueñas Orcera, Gerardo Cesar" userId="eae98feb-fc08-4110-ae9d-ce9712312c59" providerId="ADAL" clId="{75B227A9-C1A6-4141-8232-109AE64F5307}" dt="2022-01-13T15:17:30.475" v="167" actId="1076"/>
          <ac:picMkLst>
            <pc:docMk/>
            <pc:sldMk cId="3642582993" sldId="502"/>
            <ac:picMk id="4" creationId="{C9BAC209-84E9-4CB8-99BD-5C256F228A7C}"/>
          </ac:picMkLst>
        </pc:picChg>
      </pc:sldChg>
      <pc:sldChg chg="addSp delSp modSp mod">
        <pc:chgData name="Dueñas Orcera, Gerardo Cesar" userId="eae98feb-fc08-4110-ae9d-ce9712312c59" providerId="ADAL" clId="{75B227A9-C1A6-4141-8232-109AE64F5307}" dt="2022-01-18T10:49:52.763" v="3975" actId="1076"/>
        <pc:sldMkLst>
          <pc:docMk/>
          <pc:sldMk cId="652707186" sldId="504"/>
        </pc:sldMkLst>
        <pc:spChg chg="del">
          <ac:chgData name="Dueñas Orcera, Gerardo Cesar" userId="eae98feb-fc08-4110-ae9d-ce9712312c59" providerId="ADAL" clId="{75B227A9-C1A6-4141-8232-109AE64F5307}" dt="2022-01-13T15:20:20.378" v="308" actId="478"/>
          <ac:spMkLst>
            <pc:docMk/>
            <pc:sldMk cId="652707186" sldId="504"/>
            <ac:spMk id="4" creationId="{6E22B778-00EC-4C8C-BB2B-D773E998C1F1}"/>
          </ac:spMkLst>
        </pc:spChg>
        <pc:spChg chg="mod">
          <ac:chgData name="Dueñas Orcera, Gerardo Cesar" userId="eae98feb-fc08-4110-ae9d-ce9712312c59" providerId="ADAL" clId="{75B227A9-C1A6-4141-8232-109AE64F5307}" dt="2022-01-13T15:19:55.019" v="306" actId="20577"/>
          <ac:spMkLst>
            <pc:docMk/>
            <pc:sldMk cId="652707186" sldId="504"/>
            <ac:spMk id="7" creationId="{D55E5139-6B9E-48E8-AEC6-6A57B9337784}"/>
          </ac:spMkLst>
        </pc:spChg>
        <pc:spChg chg="add mod">
          <ac:chgData name="Dueñas Orcera, Gerardo Cesar" userId="eae98feb-fc08-4110-ae9d-ce9712312c59" providerId="ADAL" clId="{75B227A9-C1A6-4141-8232-109AE64F5307}" dt="2022-01-18T10:49:52.763" v="3975" actId="1076"/>
          <ac:spMkLst>
            <pc:docMk/>
            <pc:sldMk cId="652707186" sldId="504"/>
            <ac:spMk id="11" creationId="{38229448-1784-4282-8951-A905B852725A}"/>
          </ac:spMkLst>
        </pc:spChg>
        <pc:spChg chg="add mod">
          <ac:chgData name="Dueñas Orcera, Gerardo Cesar" userId="eae98feb-fc08-4110-ae9d-ce9712312c59" providerId="ADAL" clId="{75B227A9-C1A6-4141-8232-109AE64F5307}" dt="2022-01-13T16:12:26.390" v="1532" actId="207"/>
          <ac:spMkLst>
            <pc:docMk/>
            <pc:sldMk cId="652707186" sldId="504"/>
            <ac:spMk id="12" creationId="{31680818-685C-403E-8025-6C8D77E00497}"/>
          </ac:spMkLst>
        </pc:spChg>
        <pc:spChg chg="mod">
          <ac:chgData name="Dueñas Orcera, Gerardo Cesar" userId="eae98feb-fc08-4110-ae9d-ce9712312c59" providerId="ADAL" clId="{75B227A9-C1A6-4141-8232-109AE64F5307}" dt="2022-01-14T08:07:15.382" v="3866" actId="123"/>
          <ac:spMkLst>
            <pc:docMk/>
            <pc:sldMk cId="652707186" sldId="504"/>
            <ac:spMk id="22" creationId="{C0AE56F3-C992-4FF8-95F0-DFAEC0414143}"/>
          </ac:spMkLst>
        </pc:spChg>
        <pc:picChg chg="add mod">
          <ac:chgData name="Dueñas Orcera, Gerardo Cesar" userId="eae98feb-fc08-4110-ae9d-ce9712312c59" providerId="ADAL" clId="{75B227A9-C1A6-4141-8232-109AE64F5307}" dt="2022-01-18T10:49:45.926" v="3974" actId="1076"/>
          <ac:picMkLst>
            <pc:docMk/>
            <pc:sldMk cId="652707186" sldId="504"/>
            <ac:picMk id="3" creationId="{938A118B-3DEE-463B-81DA-848DE7386086}"/>
          </ac:picMkLst>
        </pc:picChg>
        <pc:picChg chg="add del mod">
          <ac:chgData name="Dueñas Orcera, Gerardo Cesar" userId="eae98feb-fc08-4110-ae9d-ce9712312c59" providerId="ADAL" clId="{75B227A9-C1A6-4141-8232-109AE64F5307}" dt="2022-01-18T10:49:17.793" v="3964" actId="478"/>
          <ac:picMkLst>
            <pc:docMk/>
            <pc:sldMk cId="652707186" sldId="504"/>
            <ac:picMk id="5" creationId="{51F7CA7C-31F7-4759-8E18-A858BB988124}"/>
          </ac:picMkLst>
        </pc:picChg>
        <pc:picChg chg="add mod">
          <ac:chgData name="Dueñas Orcera, Gerardo Cesar" userId="eae98feb-fc08-4110-ae9d-ce9712312c59" providerId="ADAL" clId="{75B227A9-C1A6-4141-8232-109AE64F5307}" dt="2022-01-13T15:32:31.316" v="322" actId="14100"/>
          <ac:picMkLst>
            <pc:docMk/>
            <pc:sldMk cId="652707186" sldId="504"/>
            <ac:picMk id="8" creationId="{73FE534A-E988-4D6F-BD17-E8EA2A5CA0EF}"/>
          </ac:picMkLst>
        </pc:picChg>
        <pc:picChg chg="del">
          <ac:chgData name="Dueñas Orcera, Gerardo Cesar" userId="eae98feb-fc08-4110-ae9d-ce9712312c59" providerId="ADAL" clId="{75B227A9-C1A6-4141-8232-109AE64F5307}" dt="2022-01-13T15:20:17.340" v="307" actId="478"/>
          <ac:picMkLst>
            <pc:docMk/>
            <pc:sldMk cId="652707186" sldId="504"/>
            <ac:picMk id="16" creationId="{BD6858A8-9172-4650-B010-80C73195540B}"/>
          </ac:picMkLst>
        </pc:picChg>
        <pc:cxnChg chg="del">
          <ac:chgData name="Dueñas Orcera, Gerardo Cesar" userId="eae98feb-fc08-4110-ae9d-ce9712312c59" providerId="ADAL" clId="{75B227A9-C1A6-4141-8232-109AE64F5307}" dt="2022-01-13T15:20:23.064" v="309" actId="478"/>
          <ac:cxnSpMkLst>
            <pc:docMk/>
            <pc:sldMk cId="652707186" sldId="504"/>
            <ac:cxnSpMk id="3" creationId="{806BEB43-AE04-4862-BD9B-5725B89C322E}"/>
          </ac:cxnSpMkLst>
        </pc:cxnChg>
      </pc:sldChg>
      <pc:sldChg chg="del">
        <pc:chgData name="Dueñas Orcera, Gerardo Cesar" userId="eae98feb-fc08-4110-ae9d-ce9712312c59" providerId="ADAL" clId="{75B227A9-C1A6-4141-8232-109AE64F5307}" dt="2022-01-14T08:04:35.476" v="3855" actId="2696"/>
        <pc:sldMkLst>
          <pc:docMk/>
          <pc:sldMk cId="1049212796" sldId="505"/>
        </pc:sldMkLst>
      </pc:sldChg>
      <pc:sldChg chg="del">
        <pc:chgData name="Dueñas Orcera, Gerardo Cesar" userId="eae98feb-fc08-4110-ae9d-ce9712312c59" providerId="ADAL" clId="{75B227A9-C1A6-4141-8232-109AE64F5307}" dt="2022-01-14T08:04:35.476" v="3855" actId="2696"/>
        <pc:sldMkLst>
          <pc:docMk/>
          <pc:sldMk cId="369760548" sldId="506"/>
        </pc:sldMkLst>
      </pc:sldChg>
      <pc:sldChg chg="del">
        <pc:chgData name="Dueñas Orcera, Gerardo Cesar" userId="eae98feb-fc08-4110-ae9d-ce9712312c59" providerId="ADAL" clId="{75B227A9-C1A6-4141-8232-109AE64F5307}" dt="2022-01-14T08:04:35.476" v="3855" actId="2696"/>
        <pc:sldMkLst>
          <pc:docMk/>
          <pc:sldMk cId="3548378631" sldId="507"/>
        </pc:sldMkLst>
      </pc:sldChg>
      <pc:sldChg chg="del">
        <pc:chgData name="Dueñas Orcera, Gerardo Cesar" userId="eae98feb-fc08-4110-ae9d-ce9712312c59" providerId="ADAL" clId="{75B227A9-C1A6-4141-8232-109AE64F5307}" dt="2022-01-14T08:04:35.476" v="3855" actId="2696"/>
        <pc:sldMkLst>
          <pc:docMk/>
          <pc:sldMk cId="3080670156" sldId="508"/>
        </pc:sldMkLst>
      </pc:sldChg>
      <pc:sldChg chg="del">
        <pc:chgData name="Dueñas Orcera, Gerardo Cesar" userId="eae98feb-fc08-4110-ae9d-ce9712312c59" providerId="ADAL" clId="{75B227A9-C1A6-4141-8232-109AE64F5307}" dt="2022-01-14T08:04:35.476" v="3855" actId="2696"/>
        <pc:sldMkLst>
          <pc:docMk/>
          <pc:sldMk cId="613187029" sldId="509"/>
        </pc:sldMkLst>
      </pc:sldChg>
      <pc:sldChg chg="del">
        <pc:chgData name="Dueñas Orcera, Gerardo Cesar" userId="eae98feb-fc08-4110-ae9d-ce9712312c59" providerId="ADAL" clId="{75B227A9-C1A6-4141-8232-109AE64F5307}" dt="2022-01-14T08:04:35.476" v="3855" actId="2696"/>
        <pc:sldMkLst>
          <pc:docMk/>
          <pc:sldMk cId="3268345259" sldId="510"/>
        </pc:sldMkLst>
      </pc:sldChg>
      <pc:sldChg chg="del">
        <pc:chgData name="Dueñas Orcera, Gerardo Cesar" userId="eae98feb-fc08-4110-ae9d-ce9712312c59" providerId="ADAL" clId="{75B227A9-C1A6-4141-8232-109AE64F5307}" dt="2022-01-14T08:04:35.476" v="3855" actId="2696"/>
        <pc:sldMkLst>
          <pc:docMk/>
          <pc:sldMk cId="3288289632" sldId="511"/>
        </pc:sldMkLst>
      </pc:sldChg>
      <pc:sldChg chg="del">
        <pc:chgData name="Dueñas Orcera, Gerardo Cesar" userId="eae98feb-fc08-4110-ae9d-ce9712312c59" providerId="ADAL" clId="{75B227A9-C1A6-4141-8232-109AE64F5307}" dt="2022-01-14T08:04:35.476" v="3855" actId="2696"/>
        <pc:sldMkLst>
          <pc:docMk/>
          <pc:sldMk cId="4267894802" sldId="513"/>
        </pc:sldMkLst>
      </pc:sldChg>
      <pc:sldChg chg="del">
        <pc:chgData name="Dueñas Orcera, Gerardo Cesar" userId="eae98feb-fc08-4110-ae9d-ce9712312c59" providerId="ADAL" clId="{75B227A9-C1A6-4141-8232-109AE64F5307}" dt="2022-01-14T08:04:35.476" v="3855" actId="2696"/>
        <pc:sldMkLst>
          <pc:docMk/>
          <pc:sldMk cId="503866169" sldId="514"/>
        </pc:sldMkLst>
      </pc:sldChg>
      <pc:sldChg chg="del">
        <pc:chgData name="Dueñas Orcera, Gerardo Cesar" userId="eae98feb-fc08-4110-ae9d-ce9712312c59" providerId="ADAL" clId="{75B227A9-C1A6-4141-8232-109AE64F5307}" dt="2022-01-14T08:04:35.476" v="3855" actId="2696"/>
        <pc:sldMkLst>
          <pc:docMk/>
          <pc:sldMk cId="315243605" sldId="515"/>
        </pc:sldMkLst>
      </pc:sldChg>
      <pc:sldChg chg="del">
        <pc:chgData name="Dueñas Orcera, Gerardo Cesar" userId="eae98feb-fc08-4110-ae9d-ce9712312c59" providerId="ADAL" clId="{75B227A9-C1A6-4141-8232-109AE64F5307}" dt="2022-01-14T08:04:35.476" v="3855" actId="2696"/>
        <pc:sldMkLst>
          <pc:docMk/>
          <pc:sldMk cId="1026658784" sldId="516"/>
        </pc:sldMkLst>
      </pc:sldChg>
      <pc:sldChg chg="del">
        <pc:chgData name="Dueñas Orcera, Gerardo Cesar" userId="eae98feb-fc08-4110-ae9d-ce9712312c59" providerId="ADAL" clId="{75B227A9-C1A6-4141-8232-109AE64F5307}" dt="2022-01-14T08:04:35.476" v="3855" actId="2696"/>
        <pc:sldMkLst>
          <pc:docMk/>
          <pc:sldMk cId="778152973" sldId="517"/>
        </pc:sldMkLst>
      </pc:sldChg>
      <pc:sldChg chg="del">
        <pc:chgData name="Dueñas Orcera, Gerardo Cesar" userId="eae98feb-fc08-4110-ae9d-ce9712312c59" providerId="ADAL" clId="{75B227A9-C1A6-4141-8232-109AE64F5307}" dt="2022-01-14T08:04:35.476" v="3855" actId="2696"/>
        <pc:sldMkLst>
          <pc:docMk/>
          <pc:sldMk cId="467754269" sldId="518"/>
        </pc:sldMkLst>
      </pc:sldChg>
      <pc:sldChg chg="del">
        <pc:chgData name="Dueñas Orcera, Gerardo Cesar" userId="eae98feb-fc08-4110-ae9d-ce9712312c59" providerId="ADAL" clId="{75B227A9-C1A6-4141-8232-109AE64F5307}" dt="2022-01-14T08:04:35.476" v="3855" actId="2696"/>
        <pc:sldMkLst>
          <pc:docMk/>
          <pc:sldMk cId="3869818664" sldId="519"/>
        </pc:sldMkLst>
      </pc:sldChg>
      <pc:sldChg chg="del">
        <pc:chgData name="Dueñas Orcera, Gerardo Cesar" userId="eae98feb-fc08-4110-ae9d-ce9712312c59" providerId="ADAL" clId="{75B227A9-C1A6-4141-8232-109AE64F5307}" dt="2022-01-14T08:05:18.324" v="3856" actId="2696"/>
        <pc:sldMkLst>
          <pc:docMk/>
          <pc:sldMk cId="3615199194" sldId="520"/>
        </pc:sldMkLst>
      </pc:sldChg>
      <pc:sldChg chg="del">
        <pc:chgData name="Dueñas Orcera, Gerardo Cesar" userId="eae98feb-fc08-4110-ae9d-ce9712312c59" providerId="ADAL" clId="{75B227A9-C1A6-4141-8232-109AE64F5307}" dt="2022-01-14T08:05:18.324" v="3856" actId="2696"/>
        <pc:sldMkLst>
          <pc:docMk/>
          <pc:sldMk cId="635636622" sldId="521"/>
        </pc:sldMkLst>
      </pc:sldChg>
      <pc:sldChg chg="del">
        <pc:chgData name="Dueñas Orcera, Gerardo Cesar" userId="eae98feb-fc08-4110-ae9d-ce9712312c59" providerId="ADAL" clId="{75B227A9-C1A6-4141-8232-109AE64F5307}" dt="2022-01-14T08:04:35.476" v="3855" actId="2696"/>
        <pc:sldMkLst>
          <pc:docMk/>
          <pc:sldMk cId="3246811382" sldId="522"/>
        </pc:sldMkLst>
      </pc:sldChg>
      <pc:sldChg chg="del">
        <pc:chgData name="Dueñas Orcera, Gerardo Cesar" userId="eae98feb-fc08-4110-ae9d-ce9712312c59" providerId="ADAL" clId="{75B227A9-C1A6-4141-8232-109AE64F5307}" dt="2022-01-14T08:05:18.324" v="3856" actId="2696"/>
        <pc:sldMkLst>
          <pc:docMk/>
          <pc:sldMk cId="2294911127" sldId="524"/>
        </pc:sldMkLst>
      </pc:sldChg>
      <pc:sldChg chg="del">
        <pc:chgData name="Dueñas Orcera, Gerardo Cesar" userId="eae98feb-fc08-4110-ae9d-ce9712312c59" providerId="ADAL" clId="{75B227A9-C1A6-4141-8232-109AE64F5307}" dt="2022-01-14T08:05:18.324" v="3856" actId="2696"/>
        <pc:sldMkLst>
          <pc:docMk/>
          <pc:sldMk cId="3963432108" sldId="525"/>
        </pc:sldMkLst>
      </pc:sldChg>
      <pc:sldChg chg="del">
        <pc:chgData name="Dueñas Orcera, Gerardo Cesar" userId="eae98feb-fc08-4110-ae9d-ce9712312c59" providerId="ADAL" clId="{75B227A9-C1A6-4141-8232-109AE64F5307}" dt="2022-01-14T08:05:18.324" v="3856" actId="2696"/>
        <pc:sldMkLst>
          <pc:docMk/>
          <pc:sldMk cId="1797931427" sldId="526"/>
        </pc:sldMkLst>
      </pc:sldChg>
      <pc:sldChg chg="del">
        <pc:chgData name="Dueñas Orcera, Gerardo Cesar" userId="eae98feb-fc08-4110-ae9d-ce9712312c59" providerId="ADAL" clId="{75B227A9-C1A6-4141-8232-109AE64F5307}" dt="2022-01-14T08:05:18.324" v="3856" actId="2696"/>
        <pc:sldMkLst>
          <pc:docMk/>
          <pc:sldMk cId="3106015767" sldId="527"/>
        </pc:sldMkLst>
      </pc:sldChg>
      <pc:sldChg chg="del">
        <pc:chgData name="Dueñas Orcera, Gerardo Cesar" userId="eae98feb-fc08-4110-ae9d-ce9712312c59" providerId="ADAL" clId="{75B227A9-C1A6-4141-8232-109AE64F5307}" dt="2022-01-14T08:05:18.324" v="3856" actId="2696"/>
        <pc:sldMkLst>
          <pc:docMk/>
          <pc:sldMk cId="1679680737" sldId="528"/>
        </pc:sldMkLst>
      </pc:sldChg>
      <pc:sldChg chg="del">
        <pc:chgData name="Dueñas Orcera, Gerardo Cesar" userId="eae98feb-fc08-4110-ae9d-ce9712312c59" providerId="ADAL" clId="{75B227A9-C1A6-4141-8232-109AE64F5307}" dt="2022-01-14T08:05:18.324" v="3856" actId="2696"/>
        <pc:sldMkLst>
          <pc:docMk/>
          <pc:sldMk cId="2605224722" sldId="529"/>
        </pc:sldMkLst>
      </pc:sldChg>
      <pc:sldChg chg="del">
        <pc:chgData name="Dueñas Orcera, Gerardo Cesar" userId="eae98feb-fc08-4110-ae9d-ce9712312c59" providerId="ADAL" clId="{75B227A9-C1A6-4141-8232-109AE64F5307}" dt="2022-01-14T08:05:18.324" v="3856" actId="2696"/>
        <pc:sldMkLst>
          <pc:docMk/>
          <pc:sldMk cId="617654770" sldId="531"/>
        </pc:sldMkLst>
      </pc:sldChg>
      <pc:sldChg chg="del">
        <pc:chgData name="Dueñas Orcera, Gerardo Cesar" userId="eae98feb-fc08-4110-ae9d-ce9712312c59" providerId="ADAL" clId="{75B227A9-C1A6-4141-8232-109AE64F5307}" dt="2022-01-14T08:04:35.476" v="3855" actId="2696"/>
        <pc:sldMkLst>
          <pc:docMk/>
          <pc:sldMk cId="45401912" sldId="533"/>
        </pc:sldMkLst>
      </pc:sldChg>
      <pc:sldChg chg="del">
        <pc:chgData name="Dueñas Orcera, Gerardo Cesar" userId="eae98feb-fc08-4110-ae9d-ce9712312c59" providerId="ADAL" clId="{75B227A9-C1A6-4141-8232-109AE64F5307}" dt="2022-01-14T08:04:35.476" v="3855" actId="2696"/>
        <pc:sldMkLst>
          <pc:docMk/>
          <pc:sldMk cId="3709479142" sldId="939"/>
        </pc:sldMkLst>
      </pc:sldChg>
      <pc:sldChg chg="del">
        <pc:chgData name="Dueñas Orcera, Gerardo Cesar" userId="eae98feb-fc08-4110-ae9d-ce9712312c59" providerId="ADAL" clId="{75B227A9-C1A6-4141-8232-109AE64F5307}" dt="2022-01-14T08:04:35.476" v="3855" actId="2696"/>
        <pc:sldMkLst>
          <pc:docMk/>
          <pc:sldMk cId="3265069788" sldId="940"/>
        </pc:sldMkLst>
      </pc:sldChg>
      <pc:sldChg chg="del">
        <pc:chgData name="Dueñas Orcera, Gerardo Cesar" userId="eae98feb-fc08-4110-ae9d-ce9712312c59" providerId="ADAL" clId="{75B227A9-C1A6-4141-8232-109AE64F5307}" dt="2022-01-14T08:04:35.476" v="3855" actId="2696"/>
        <pc:sldMkLst>
          <pc:docMk/>
          <pc:sldMk cId="3948508535" sldId="941"/>
        </pc:sldMkLst>
      </pc:sldChg>
      <pc:sldChg chg="del">
        <pc:chgData name="Dueñas Orcera, Gerardo Cesar" userId="eae98feb-fc08-4110-ae9d-ce9712312c59" providerId="ADAL" clId="{75B227A9-C1A6-4141-8232-109AE64F5307}" dt="2022-01-14T08:04:35.476" v="3855" actId="2696"/>
        <pc:sldMkLst>
          <pc:docMk/>
          <pc:sldMk cId="2455549434" sldId="942"/>
        </pc:sldMkLst>
      </pc:sldChg>
      <pc:sldChg chg="del">
        <pc:chgData name="Dueñas Orcera, Gerardo Cesar" userId="eae98feb-fc08-4110-ae9d-ce9712312c59" providerId="ADAL" clId="{75B227A9-C1A6-4141-8232-109AE64F5307}" dt="2022-01-14T08:04:35.476" v="3855" actId="2696"/>
        <pc:sldMkLst>
          <pc:docMk/>
          <pc:sldMk cId="1880444245" sldId="943"/>
        </pc:sldMkLst>
      </pc:sldChg>
      <pc:sldChg chg="addSp delSp modSp add mod">
        <pc:chgData name="Dueñas Orcera, Gerardo Cesar" userId="eae98feb-fc08-4110-ae9d-ce9712312c59" providerId="ADAL" clId="{75B227A9-C1A6-4141-8232-109AE64F5307}" dt="2022-01-17T07:39:12.499" v="3952" actId="20577"/>
        <pc:sldMkLst>
          <pc:docMk/>
          <pc:sldMk cId="2254730297" sldId="944"/>
        </pc:sldMkLst>
        <pc:spChg chg="mod">
          <ac:chgData name="Dueñas Orcera, Gerardo Cesar" userId="eae98feb-fc08-4110-ae9d-ce9712312c59" providerId="ADAL" clId="{75B227A9-C1A6-4141-8232-109AE64F5307}" dt="2022-01-14T07:19:14.991" v="1562" actId="20577"/>
          <ac:spMkLst>
            <pc:docMk/>
            <pc:sldMk cId="2254730297" sldId="944"/>
            <ac:spMk id="7" creationId="{D55E5139-6B9E-48E8-AEC6-6A57B9337784}"/>
          </ac:spMkLst>
        </pc:spChg>
        <pc:spChg chg="add mod">
          <ac:chgData name="Dueñas Orcera, Gerardo Cesar" userId="eae98feb-fc08-4110-ae9d-ce9712312c59" providerId="ADAL" clId="{75B227A9-C1A6-4141-8232-109AE64F5307}" dt="2022-01-17T07:38:39.973" v="3946" actId="1076"/>
          <ac:spMkLst>
            <pc:docMk/>
            <pc:sldMk cId="2254730297" sldId="944"/>
            <ac:spMk id="12" creationId="{23014852-35E5-41DD-A589-49E9F6EAB894}"/>
          </ac:spMkLst>
        </pc:spChg>
        <pc:spChg chg="add mod">
          <ac:chgData name="Dueñas Orcera, Gerardo Cesar" userId="eae98feb-fc08-4110-ae9d-ce9712312c59" providerId="ADAL" clId="{75B227A9-C1A6-4141-8232-109AE64F5307}" dt="2022-01-13T16:13:10.996" v="1536" actId="207"/>
          <ac:spMkLst>
            <pc:docMk/>
            <pc:sldMk cId="2254730297" sldId="944"/>
            <ac:spMk id="13" creationId="{274F4131-2861-49B9-B1CC-F4F39B9B1732}"/>
          </ac:spMkLst>
        </pc:spChg>
        <pc:spChg chg="add mod">
          <ac:chgData name="Dueñas Orcera, Gerardo Cesar" userId="eae98feb-fc08-4110-ae9d-ce9712312c59" providerId="ADAL" clId="{75B227A9-C1A6-4141-8232-109AE64F5307}" dt="2022-01-13T16:13:19.437" v="1537" actId="207"/>
          <ac:spMkLst>
            <pc:docMk/>
            <pc:sldMk cId="2254730297" sldId="944"/>
            <ac:spMk id="14" creationId="{0A5E3E6A-1DDB-46AC-83A8-FE87C1EA3F5B}"/>
          </ac:spMkLst>
        </pc:spChg>
        <pc:spChg chg="add mod">
          <ac:chgData name="Dueñas Orcera, Gerardo Cesar" userId="eae98feb-fc08-4110-ae9d-ce9712312c59" providerId="ADAL" clId="{75B227A9-C1A6-4141-8232-109AE64F5307}" dt="2022-01-13T16:13:23.551" v="1538" actId="207"/>
          <ac:spMkLst>
            <pc:docMk/>
            <pc:sldMk cId="2254730297" sldId="944"/>
            <ac:spMk id="15" creationId="{C78BA98D-1629-4954-B70A-7C9716E3909F}"/>
          </ac:spMkLst>
        </pc:spChg>
        <pc:spChg chg="add mod">
          <ac:chgData name="Dueñas Orcera, Gerardo Cesar" userId="eae98feb-fc08-4110-ae9d-ce9712312c59" providerId="ADAL" clId="{75B227A9-C1A6-4141-8232-109AE64F5307}" dt="2022-01-13T16:13:34.700" v="1540" actId="207"/>
          <ac:spMkLst>
            <pc:docMk/>
            <pc:sldMk cId="2254730297" sldId="944"/>
            <ac:spMk id="16" creationId="{D711D8DC-07A4-4EA6-AA3C-828B5F6371E6}"/>
          </ac:spMkLst>
        </pc:spChg>
        <pc:spChg chg="add mod">
          <ac:chgData name="Dueñas Orcera, Gerardo Cesar" userId="eae98feb-fc08-4110-ae9d-ce9712312c59" providerId="ADAL" clId="{75B227A9-C1A6-4141-8232-109AE64F5307}" dt="2022-01-13T16:13:39.458" v="1541" actId="207"/>
          <ac:spMkLst>
            <pc:docMk/>
            <pc:sldMk cId="2254730297" sldId="944"/>
            <ac:spMk id="17" creationId="{F7C2232B-F9CD-4072-90DB-6EE553A53631}"/>
          </ac:spMkLst>
        </pc:spChg>
        <pc:spChg chg="add mod">
          <ac:chgData name="Dueñas Orcera, Gerardo Cesar" userId="eae98feb-fc08-4110-ae9d-ce9712312c59" providerId="ADAL" clId="{75B227A9-C1A6-4141-8232-109AE64F5307}" dt="2022-01-13T16:13:44.189" v="1542" actId="207"/>
          <ac:spMkLst>
            <pc:docMk/>
            <pc:sldMk cId="2254730297" sldId="944"/>
            <ac:spMk id="18" creationId="{F6080F96-7DD8-40E0-A680-47900F62E0A6}"/>
          </ac:spMkLst>
        </pc:spChg>
        <pc:spChg chg="add mod">
          <ac:chgData name="Dueñas Orcera, Gerardo Cesar" userId="eae98feb-fc08-4110-ae9d-ce9712312c59" providerId="ADAL" clId="{75B227A9-C1A6-4141-8232-109AE64F5307}" dt="2022-01-13T16:13:28.309" v="1539" actId="207"/>
          <ac:spMkLst>
            <pc:docMk/>
            <pc:sldMk cId="2254730297" sldId="944"/>
            <ac:spMk id="19" creationId="{1146FFA5-BE5F-4DD8-AFA4-C55A1906CCB6}"/>
          </ac:spMkLst>
        </pc:spChg>
        <pc:spChg chg="mod">
          <ac:chgData name="Dueñas Orcera, Gerardo Cesar" userId="eae98feb-fc08-4110-ae9d-ce9712312c59" providerId="ADAL" clId="{75B227A9-C1A6-4141-8232-109AE64F5307}" dt="2022-01-17T07:39:12.499" v="3952" actId="20577"/>
          <ac:spMkLst>
            <pc:docMk/>
            <pc:sldMk cId="2254730297" sldId="944"/>
            <ac:spMk id="22" creationId="{C0AE56F3-C992-4FF8-95F0-DFAEC0414143}"/>
          </ac:spMkLst>
        </pc:spChg>
        <pc:picChg chg="add del mod">
          <ac:chgData name="Dueñas Orcera, Gerardo Cesar" userId="eae98feb-fc08-4110-ae9d-ce9712312c59" providerId="ADAL" clId="{75B227A9-C1A6-4141-8232-109AE64F5307}" dt="2022-01-13T15:34:00.231" v="332" actId="478"/>
          <ac:picMkLst>
            <pc:docMk/>
            <pc:sldMk cId="2254730297" sldId="944"/>
            <ac:picMk id="3" creationId="{5CA3EE28-4947-4741-B451-41095E2DA6A6}"/>
          </ac:picMkLst>
        </pc:picChg>
        <pc:picChg chg="del">
          <ac:chgData name="Dueñas Orcera, Gerardo Cesar" userId="eae98feb-fc08-4110-ae9d-ce9712312c59" providerId="ADAL" clId="{75B227A9-C1A6-4141-8232-109AE64F5307}" dt="2022-01-13T15:32:41.765" v="324" actId="478"/>
          <ac:picMkLst>
            <pc:docMk/>
            <pc:sldMk cId="2254730297" sldId="944"/>
            <ac:picMk id="5" creationId="{51F7CA7C-31F7-4759-8E18-A858BB988124}"/>
          </ac:picMkLst>
        </pc:picChg>
        <pc:picChg chg="add del mod">
          <ac:chgData name="Dueñas Orcera, Gerardo Cesar" userId="eae98feb-fc08-4110-ae9d-ce9712312c59" providerId="ADAL" clId="{75B227A9-C1A6-4141-8232-109AE64F5307}" dt="2022-01-13T15:34:13.721" v="336" actId="478"/>
          <ac:picMkLst>
            <pc:docMk/>
            <pc:sldMk cId="2254730297" sldId="944"/>
            <ac:picMk id="6" creationId="{0807A7F5-3925-4814-B8A1-7DFBDD9A6392}"/>
          </ac:picMkLst>
        </pc:picChg>
        <pc:picChg chg="del">
          <ac:chgData name="Dueñas Orcera, Gerardo Cesar" userId="eae98feb-fc08-4110-ae9d-ce9712312c59" providerId="ADAL" clId="{75B227A9-C1A6-4141-8232-109AE64F5307}" dt="2022-01-13T15:32:43.777" v="325" actId="478"/>
          <ac:picMkLst>
            <pc:docMk/>
            <pc:sldMk cId="2254730297" sldId="944"/>
            <ac:picMk id="8" creationId="{73FE534A-E988-4D6F-BD17-E8EA2A5CA0EF}"/>
          </ac:picMkLst>
        </pc:picChg>
        <pc:picChg chg="add mod">
          <ac:chgData name="Dueñas Orcera, Gerardo Cesar" userId="eae98feb-fc08-4110-ae9d-ce9712312c59" providerId="ADAL" clId="{75B227A9-C1A6-4141-8232-109AE64F5307}" dt="2022-01-13T15:47:35.176" v="913" actId="1076"/>
          <ac:picMkLst>
            <pc:docMk/>
            <pc:sldMk cId="2254730297" sldId="944"/>
            <ac:picMk id="10" creationId="{466C96BE-9D2D-4655-B00C-BB131C97B603}"/>
          </ac:picMkLst>
        </pc:picChg>
      </pc:sldChg>
      <pc:sldChg chg="addSp delSp modSp add mod">
        <pc:chgData name="Dueñas Orcera, Gerardo Cesar" userId="eae98feb-fc08-4110-ae9d-ce9712312c59" providerId="ADAL" clId="{75B227A9-C1A6-4141-8232-109AE64F5307}" dt="2022-01-18T13:14:25.313" v="4878" actId="20577"/>
        <pc:sldMkLst>
          <pc:docMk/>
          <pc:sldMk cId="4289526534" sldId="945"/>
        </pc:sldMkLst>
        <pc:spChg chg="mod">
          <ac:chgData name="Dueñas Orcera, Gerardo Cesar" userId="eae98feb-fc08-4110-ae9d-ce9712312c59" providerId="ADAL" clId="{75B227A9-C1A6-4141-8232-109AE64F5307}" dt="2022-01-14T07:19:36.712" v="1565"/>
          <ac:spMkLst>
            <pc:docMk/>
            <pc:sldMk cId="4289526534" sldId="945"/>
            <ac:spMk id="7" creationId="{D55E5139-6B9E-48E8-AEC6-6A57B9337784}"/>
          </ac:spMkLst>
        </pc:spChg>
        <pc:spChg chg="add mod">
          <ac:chgData name="Dueñas Orcera, Gerardo Cesar" userId="eae98feb-fc08-4110-ae9d-ce9712312c59" providerId="ADAL" clId="{75B227A9-C1A6-4141-8232-109AE64F5307}" dt="2022-01-18T13:14:07.609" v="4867" actId="1076"/>
          <ac:spMkLst>
            <pc:docMk/>
            <pc:sldMk cId="4289526534" sldId="945"/>
            <ac:spMk id="10" creationId="{39D9AE3B-F204-4EC8-A5F9-0D14D9167C29}"/>
          </ac:spMkLst>
        </pc:spChg>
        <pc:spChg chg="del">
          <ac:chgData name="Dueñas Orcera, Gerardo Cesar" userId="eae98feb-fc08-4110-ae9d-ce9712312c59" providerId="ADAL" clId="{75B227A9-C1A6-4141-8232-109AE64F5307}" dt="2022-01-13T16:01:07.562" v="1190" actId="478"/>
          <ac:spMkLst>
            <pc:docMk/>
            <pc:sldMk cId="4289526534" sldId="945"/>
            <ac:spMk id="12" creationId="{23014852-35E5-41DD-A589-49E9F6EAB894}"/>
          </ac:spMkLst>
        </pc:spChg>
        <pc:spChg chg="del">
          <ac:chgData name="Dueñas Orcera, Gerardo Cesar" userId="eae98feb-fc08-4110-ae9d-ce9712312c59" providerId="ADAL" clId="{75B227A9-C1A6-4141-8232-109AE64F5307}" dt="2022-01-13T16:01:00.684" v="1186" actId="478"/>
          <ac:spMkLst>
            <pc:docMk/>
            <pc:sldMk cId="4289526534" sldId="945"/>
            <ac:spMk id="13" creationId="{274F4131-2861-49B9-B1CC-F4F39B9B1732}"/>
          </ac:spMkLst>
        </pc:spChg>
        <pc:spChg chg="del">
          <ac:chgData name="Dueñas Orcera, Gerardo Cesar" userId="eae98feb-fc08-4110-ae9d-ce9712312c59" providerId="ADAL" clId="{75B227A9-C1A6-4141-8232-109AE64F5307}" dt="2022-01-13T16:01:01.882" v="1187" actId="478"/>
          <ac:spMkLst>
            <pc:docMk/>
            <pc:sldMk cId="4289526534" sldId="945"/>
            <ac:spMk id="14" creationId="{0A5E3E6A-1DDB-46AC-83A8-FE87C1EA3F5B}"/>
          </ac:spMkLst>
        </pc:spChg>
        <pc:spChg chg="del">
          <ac:chgData name="Dueñas Orcera, Gerardo Cesar" userId="eae98feb-fc08-4110-ae9d-ce9712312c59" providerId="ADAL" clId="{75B227A9-C1A6-4141-8232-109AE64F5307}" dt="2022-01-13T16:00:59.810" v="1185" actId="478"/>
          <ac:spMkLst>
            <pc:docMk/>
            <pc:sldMk cId="4289526534" sldId="945"/>
            <ac:spMk id="15" creationId="{C78BA98D-1629-4954-B70A-7C9716E3909F}"/>
          </ac:spMkLst>
        </pc:spChg>
        <pc:spChg chg="del">
          <ac:chgData name="Dueñas Orcera, Gerardo Cesar" userId="eae98feb-fc08-4110-ae9d-ce9712312c59" providerId="ADAL" clId="{75B227A9-C1A6-4141-8232-109AE64F5307}" dt="2022-01-13T16:00:58.112" v="1183" actId="478"/>
          <ac:spMkLst>
            <pc:docMk/>
            <pc:sldMk cId="4289526534" sldId="945"/>
            <ac:spMk id="16" creationId="{D711D8DC-07A4-4EA6-AA3C-828B5F6371E6}"/>
          </ac:spMkLst>
        </pc:spChg>
        <pc:spChg chg="del">
          <ac:chgData name="Dueñas Orcera, Gerardo Cesar" userId="eae98feb-fc08-4110-ae9d-ce9712312c59" providerId="ADAL" clId="{75B227A9-C1A6-4141-8232-109AE64F5307}" dt="2022-01-13T16:01:02.960" v="1188" actId="478"/>
          <ac:spMkLst>
            <pc:docMk/>
            <pc:sldMk cId="4289526534" sldId="945"/>
            <ac:spMk id="17" creationId="{F7C2232B-F9CD-4072-90DB-6EE553A53631}"/>
          </ac:spMkLst>
        </pc:spChg>
        <pc:spChg chg="del">
          <ac:chgData name="Dueñas Orcera, Gerardo Cesar" userId="eae98feb-fc08-4110-ae9d-ce9712312c59" providerId="ADAL" clId="{75B227A9-C1A6-4141-8232-109AE64F5307}" dt="2022-01-13T16:01:04.049" v="1189" actId="478"/>
          <ac:spMkLst>
            <pc:docMk/>
            <pc:sldMk cId="4289526534" sldId="945"/>
            <ac:spMk id="18" creationId="{F6080F96-7DD8-40E0-A680-47900F62E0A6}"/>
          </ac:spMkLst>
        </pc:spChg>
        <pc:spChg chg="del">
          <ac:chgData name="Dueñas Orcera, Gerardo Cesar" userId="eae98feb-fc08-4110-ae9d-ce9712312c59" providerId="ADAL" clId="{75B227A9-C1A6-4141-8232-109AE64F5307}" dt="2022-01-13T16:00:58.976" v="1184" actId="478"/>
          <ac:spMkLst>
            <pc:docMk/>
            <pc:sldMk cId="4289526534" sldId="945"/>
            <ac:spMk id="19" creationId="{1146FFA5-BE5F-4DD8-AFA4-C55A1906CCB6}"/>
          </ac:spMkLst>
        </pc:spChg>
        <pc:spChg chg="add mod">
          <ac:chgData name="Dueñas Orcera, Gerardo Cesar" userId="eae98feb-fc08-4110-ae9d-ce9712312c59" providerId="ADAL" clId="{75B227A9-C1A6-4141-8232-109AE64F5307}" dt="2022-01-13T16:10:58.013" v="1523" actId="207"/>
          <ac:spMkLst>
            <pc:docMk/>
            <pc:sldMk cId="4289526534" sldId="945"/>
            <ac:spMk id="20" creationId="{792006A6-2C74-4007-B11A-A455130998F3}"/>
          </ac:spMkLst>
        </pc:spChg>
        <pc:spChg chg="add mod">
          <ac:chgData name="Dueñas Orcera, Gerardo Cesar" userId="eae98feb-fc08-4110-ae9d-ce9712312c59" providerId="ADAL" clId="{75B227A9-C1A6-4141-8232-109AE64F5307}" dt="2022-01-13T16:11:08.087" v="1524" actId="207"/>
          <ac:spMkLst>
            <pc:docMk/>
            <pc:sldMk cId="4289526534" sldId="945"/>
            <ac:spMk id="21" creationId="{5C826DFF-50D7-46B1-9BC2-A46C19E68B9D}"/>
          </ac:spMkLst>
        </pc:spChg>
        <pc:spChg chg="mod">
          <ac:chgData name="Dueñas Orcera, Gerardo Cesar" userId="eae98feb-fc08-4110-ae9d-ce9712312c59" providerId="ADAL" clId="{75B227A9-C1A6-4141-8232-109AE64F5307}" dt="2022-01-18T13:14:25.313" v="4878" actId="20577"/>
          <ac:spMkLst>
            <pc:docMk/>
            <pc:sldMk cId="4289526534" sldId="945"/>
            <ac:spMk id="22" creationId="{C0AE56F3-C992-4FF8-95F0-DFAEC0414143}"/>
          </ac:spMkLst>
        </pc:spChg>
        <pc:spChg chg="add mod">
          <ac:chgData name="Dueñas Orcera, Gerardo Cesar" userId="eae98feb-fc08-4110-ae9d-ce9712312c59" providerId="ADAL" clId="{75B227A9-C1A6-4141-8232-109AE64F5307}" dt="2022-01-13T16:11:19.339" v="1526" actId="207"/>
          <ac:spMkLst>
            <pc:docMk/>
            <pc:sldMk cId="4289526534" sldId="945"/>
            <ac:spMk id="23" creationId="{852F6C46-A5FD-4CE1-BB76-79709B2342D0}"/>
          </ac:spMkLst>
        </pc:spChg>
        <pc:picChg chg="add mod">
          <ac:chgData name="Dueñas Orcera, Gerardo Cesar" userId="eae98feb-fc08-4110-ae9d-ce9712312c59" providerId="ADAL" clId="{75B227A9-C1A6-4141-8232-109AE64F5307}" dt="2022-01-13T16:02:05.616" v="1195" actId="1076"/>
          <ac:picMkLst>
            <pc:docMk/>
            <pc:sldMk cId="4289526534" sldId="945"/>
            <ac:picMk id="3" creationId="{9086B39A-FD3A-4C9F-B96B-38BB3711A486}"/>
          </ac:picMkLst>
        </pc:picChg>
        <pc:picChg chg="add mod">
          <ac:chgData name="Dueñas Orcera, Gerardo Cesar" userId="eae98feb-fc08-4110-ae9d-ce9712312c59" providerId="ADAL" clId="{75B227A9-C1A6-4141-8232-109AE64F5307}" dt="2022-01-13T16:03:59.374" v="1206" actId="14100"/>
          <ac:picMkLst>
            <pc:docMk/>
            <pc:sldMk cId="4289526534" sldId="945"/>
            <ac:picMk id="5" creationId="{FCD5915D-3E6A-4AA2-BC69-70D4170250A6}"/>
          </ac:picMkLst>
        </pc:picChg>
        <pc:picChg chg="add mod">
          <ac:chgData name="Dueñas Orcera, Gerardo Cesar" userId="eae98feb-fc08-4110-ae9d-ce9712312c59" providerId="ADAL" clId="{75B227A9-C1A6-4141-8232-109AE64F5307}" dt="2022-01-13T16:04:56.705" v="1213" actId="14100"/>
          <ac:picMkLst>
            <pc:docMk/>
            <pc:sldMk cId="4289526534" sldId="945"/>
            <ac:picMk id="8" creationId="{B81104FE-5A7F-4D80-8B2F-23F4D562C87E}"/>
          </ac:picMkLst>
        </pc:picChg>
        <pc:picChg chg="del">
          <ac:chgData name="Dueñas Orcera, Gerardo Cesar" userId="eae98feb-fc08-4110-ae9d-ce9712312c59" providerId="ADAL" clId="{75B227A9-C1A6-4141-8232-109AE64F5307}" dt="2022-01-13T16:00:54.409" v="1182" actId="478"/>
          <ac:picMkLst>
            <pc:docMk/>
            <pc:sldMk cId="4289526534" sldId="945"/>
            <ac:picMk id="10" creationId="{466C96BE-9D2D-4655-B00C-BB131C97B603}"/>
          </ac:picMkLst>
        </pc:picChg>
      </pc:sldChg>
      <pc:sldChg chg="addSp delSp modSp add mod">
        <pc:chgData name="Dueñas Orcera, Gerardo Cesar" userId="eae98feb-fc08-4110-ae9d-ce9712312c59" providerId="ADAL" clId="{75B227A9-C1A6-4141-8232-109AE64F5307}" dt="2022-01-14T08:06:17.395" v="3860" actId="113"/>
        <pc:sldMkLst>
          <pc:docMk/>
          <pc:sldMk cId="1867859211" sldId="946"/>
        </pc:sldMkLst>
        <pc:spChg chg="add mod">
          <ac:chgData name="Dueñas Orcera, Gerardo Cesar" userId="eae98feb-fc08-4110-ae9d-ce9712312c59" providerId="ADAL" clId="{75B227A9-C1A6-4141-8232-109AE64F5307}" dt="2022-01-14T07:22:05.471" v="1655" actId="20577"/>
          <ac:spMkLst>
            <pc:docMk/>
            <pc:sldMk cId="1867859211" sldId="946"/>
            <ac:spMk id="12" creationId="{B4D17AEF-3F0D-45C1-81D5-B128FD858D99}"/>
          </ac:spMkLst>
        </pc:spChg>
        <pc:spChg chg="add mod">
          <ac:chgData name="Dueñas Orcera, Gerardo Cesar" userId="eae98feb-fc08-4110-ae9d-ce9712312c59" providerId="ADAL" clId="{75B227A9-C1A6-4141-8232-109AE64F5307}" dt="2022-01-14T07:22:17.968" v="1657" actId="1076"/>
          <ac:spMkLst>
            <pc:docMk/>
            <pc:sldMk cId="1867859211" sldId="946"/>
            <ac:spMk id="13" creationId="{244F9964-73DD-42F6-B1A6-23435EBABB0E}"/>
          </ac:spMkLst>
        </pc:spChg>
        <pc:spChg chg="del mod">
          <ac:chgData name="Dueñas Orcera, Gerardo Cesar" userId="eae98feb-fc08-4110-ae9d-ce9712312c59" providerId="ADAL" clId="{75B227A9-C1A6-4141-8232-109AE64F5307}" dt="2022-01-14T07:22:21.462" v="1659" actId="478"/>
          <ac:spMkLst>
            <pc:docMk/>
            <pc:sldMk cId="1867859211" sldId="946"/>
            <ac:spMk id="20" creationId="{792006A6-2C74-4007-B11A-A455130998F3}"/>
          </ac:spMkLst>
        </pc:spChg>
        <pc:spChg chg="del mod">
          <ac:chgData name="Dueñas Orcera, Gerardo Cesar" userId="eae98feb-fc08-4110-ae9d-ce9712312c59" providerId="ADAL" clId="{75B227A9-C1A6-4141-8232-109AE64F5307}" dt="2022-01-14T07:22:20.359" v="1658" actId="478"/>
          <ac:spMkLst>
            <pc:docMk/>
            <pc:sldMk cId="1867859211" sldId="946"/>
            <ac:spMk id="21" creationId="{5C826DFF-50D7-46B1-9BC2-A46C19E68B9D}"/>
          </ac:spMkLst>
        </pc:spChg>
        <pc:spChg chg="mod">
          <ac:chgData name="Dueñas Orcera, Gerardo Cesar" userId="eae98feb-fc08-4110-ae9d-ce9712312c59" providerId="ADAL" clId="{75B227A9-C1A6-4141-8232-109AE64F5307}" dt="2022-01-14T08:06:17.395" v="3860" actId="113"/>
          <ac:spMkLst>
            <pc:docMk/>
            <pc:sldMk cId="1867859211" sldId="946"/>
            <ac:spMk id="22" creationId="{C0AE56F3-C992-4FF8-95F0-DFAEC0414143}"/>
          </ac:spMkLst>
        </pc:spChg>
        <pc:spChg chg="del mod">
          <ac:chgData name="Dueñas Orcera, Gerardo Cesar" userId="eae98feb-fc08-4110-ae9d-ce9712312c59" providerId="ADAL" clId="{75B227A9-C1A6-4141-8232-109AE64F5307}" dt="2022-01-14T07:22:22.544" v="1660" actId="478"/>
          <ac:spMkLst>
            <pc:docMk/>
            <pc:sldMk cId="1867859211" sldId="946"/>
            <ac:spMk id="23" creationId="{852F6C46-A5FD-4CE1-BB76-79709B2342D0}"/>
          </ac:spMkLst>
        </pc:spChg>
        <pc:picChg chg="del">
          <ac:chgData name="Dueñas Orcera, Gerardo Cesar" userId="eae98feb-fc08-4110-ae9d-ce9712312c59" providerId="ADAL" clId="{75B227A9-C1A6-4141-8232-109AE64F5307}" dt="2022-01-14T07:20:14.776" v="1568" actId="478"/>
          <ac:picMkLst>
            <pc:docMk/>
            <pc:sldMk cId="1867859211" sldId="946"/>
            <ac:picMk id="3" creationId="{9086B39A-FD3A-4C9F-B96B-38BB3711A486}"/>
          </ac:picMkLst>
        </pc:picChg>
        <pc:picChg chg="add mod">
          <ac:chgData name="Dueñas Orcera, Gerardo Cesar" userId="eae98feb-fc08-4110-ae9d-ce9712312c59" providerId="ADAL" clId="{75B227A9-C1A6-4141-8232-109AE64F5307}" dt="2022-01-14T07:20:43.488" v="1578" actId="14100"/>
          <ac:picMkLst>
            <pc:docMk/>
            <pc:sldMk cId="1867859211" sldId="946"/>
            <ac:picMk id="4" creationId="{186EF844-3DD9-42D8-A3A3-F38675E0D845}"/>
          </ac:picMkLst>
        </pc:picChg>
        <pc:picChg chg="del">
          <ac:chgData name="Dueñas Orcera, Gerardo Cesar" userId="eae98feb-fc08-4110-ae9d-ce9712312c59" providerId="ADAL" clId="{75B227A9-C1A6-4141-8232-109AE64F5307}" dt="2022-01-14T07:20:15.614" v="1569" actId="478"/>
          <ac:picMkLst>
            <pc:docMk/>
            <pc:sldMk cId="1867859211" sldId="946"/>
            <ac:picMk id="5" creationId="{FCD5915D-3E6A-4AA2-BC69-70D4170250A6}"/>
          </ac:picMkLst>
        </pc:picChg>
        <pc:picChg chg="del">
          <ac:chgData name="Dueñas Orcera, Gerardo Cesar" userId="eae98feb-fc08-4110-ae9d-ce9712312c59" providerId="ADAL" clId="{75B227A9-C1A6-4141-8232-109AE64F5307}" dt="2022-01-14T07:20:16.206" v="1570" actId="478"/>
          <ac:picMkLst>
            <pc:docMk/>
            <pc:sldMk cId="1867859211" sldId="946"/>
            <ac:picMk id="8" creationId="{B81104FE-5A7F-4D80-8B2F-23F4D562C87E}"/>
          </ac:picMkLst>
        </pc:picChg>
      </pc:sldChg>
      <pc:sldChg chg="addSp delSp modSp add mod ord">
        <pc:chgData name="Dueñas Orcera, Gerardo Cesar" userId="eae98feb-fc08-4110-ae9d-ce9712312c59" providerId="ADAL" clId="{75B227A9-C1A6-4141-8232-109AE64F5307}" dt="2022-01-18T13:11:18.708" v="4865"/>
        <pc:sldMkLst>
          <pc:docMk/>
          <pc:sldMk cId="1478757192" sldId="947"/>
        </pc:sldMkLst>
        <pc:spChg chg="mod">
          <ac:chgData name="Dueñas Orcera, Gerardo Cesar" userId="eae98feb-fc08-4110-ae9d-ce9712312c59" providerId="ADAL" clId="{75B227A9-C1A6-4141-8232-109AE64F5307}" dt="2022-01-18T11:04:00.819" v="4243" actId="20577"/>
          <ac:spMkLst>
            <pc:docMk/>
            <pc:sldMk cId="1478757192" sldId="947"/>
            <ac:spMk id="7" creationId="{D55E5139-6B9E-48E8-AEC6-6A57B9337784}"/>
          </ac:spMkLst>
        </pc:spChg>
        <pc:spChg chg="add del mod">
          <ac:chgData name="Dueñas Orcera, Gerardo Cesar" userId="eae98feb-fc08-4110-ae9d-ce9712312c59" providerId="ADAL" clId="{75B227A9-C1A6-4141-8232-109AE64F5307}" dt="2022-01-18T11:14:51.973" v="4534" actId="478"/>
          <ac:spMkLst>
            <pc:docMk/>
            <pc:sldMk cId="1478757192" sldId="947"/>
            <ac:spMk id="11" creationId="{28BEBCC0-4E74-45F9-AA69-193274BBA42C}"/>
          </ac:spMkLst>
        </pc:spChg>
        <pc:spChg chg="del mod">
          <ac:chgData name="Dueñas Orcera, Gerardo Cesar" userId="eae98feb-fc08-4110-ae9d-ce9712312c59" providerId="ADAL" clId="{75B227A9-C1A6-4141-8232-109AE64F5307}" dt="2022-01-14T07:25:19.315" v="1709" actId="478"/>
          <ac:spMkLst>
            <pc:docMk/>
            <pc:sldMk cId="1478757192" sldId="947"/>
            <ac:spMk id="12" creationId="{B4D17AEF-3F0D-45C1-81D5-B128FD858D99}"/>
          </ac:spMkLst>
        </pc:spChg>
        <pc:spChg chg="del mod">
          <ac:chgData name="Dueñas Orcera, Gerardo Cesar" userId="eae98feb-fc08-4110-ae9d-ce9712312c59" providerId="ADAL" clId="{75B227A9-C1A6-4141-8232-109AE64F5307}" dt="2022-01-14T07:25:20.721" v="1710" actId="478"/>
          <ac:spMkLst>
            <pc:docMk/>
            <pc:sldMk cId="1478757192" sldId="947"/>
            <ac:spMk id="13" creationId="{244F9964-73DD-42F6-B1A6-23435EBABB0E}"/>
          </ac:spMkLst>
        </pc:spChg>
        <pc:spChg chg="add mod">
          <ac:chgData name="Dueñas Orcera, Gerardo Cesar" userId="eae98feb-fc08-4110-ae9d-ce9712312c59" providerId="ADAL" clId="{75B227A9-C1A6-4141-8232-109AE64F5307}" dt="2022-01-18T11:14:58.071" v="4537" actId="1076"/>
          <ac:spMkLst>
            <pc:docMk/>
            <pc:sldMk cId="1478757192" sldId="947"/>
            <ac:spMk id="13" creationId="{867D46EB-9B0F-44FB-A4E3-211FE9DDF11C}"/>
          </ac:spMkLst>
        </pc:spChg>
        <pc:spChg chg="add del mod">
          <ac:chgData name="Dueñas Orcera, Gerardo Cesar" userId="eae98feb-fc08-4110-ae9d-ce9712312c59" providerId="ADAL" clId="{75B227A9-C1A6-4141-8232-109AE64F5307}" dt="2022-01-18T11:14:52.946" v="4535" actId="478"/>
          <ac:spMkLst>
            <pc:docMk/>
            <pc:sldMk cId="1478757192" sldId="947"/>
            <ac:spMk id="14" creationId="{FC5889E9-EE90-42FD-8682-781C3BBDD07B}"/>
          </ac:spMkLst>
        </pc:spChg>
        <pc:spChg chg="add mod">
          <ac:chgData name="Dueñas Orcera, Gerardo Cesar" userId="eae98feb-fc08-4110-ae9d-ce9712312c59" providerId="ADAL" clId="{75B227A9-C1A6-4141-8232-109AE64F5307}" dt="2022-01-18T12:52:15.875" v="4655" actId="255"/>
          <ac:spMkLst>
            <pc:docMk/>
            <pc:sldMk cId="1478757192" sldId="947"/>
            <ac:spMk id="15" creationId="{D8B3B1EA-F291-4364-A762-0162270FE404}"/>
          </ac:spMkLst>
        </pc:spChg>
        <pc:spChg chg="mod">
          <ac:chgData name="Dueñas Orcera, Gerardo Cesar" userId="eae98feb-fc08-4110-ae9d-ce9712312c59" providerId="ADAL" clId="{75B227A9-C1A6-4141-8232-109AE64F5307}" dt="2022-01-18T13:11:18.708" v="4865"/>
          <ac:spMkLst>
            <pc:docMk/>
            <pc:sldMk cId="1478757192" sldId="947"/>
            <ac:spMk id="22" creationId="{C0AE56F3-C992-4FF8-95F0-DFAEC0414143}"/>
          </ac:spMkLst>
        </pc:spChg>
        <pc:picChg chg="add mod">
          <ac:chgData name="Dueñas Orcera, Gerardo Cesar" userId="eae98feb-fc08-4110-ae9d-ce9712312c59" providerId="ADAL" clId="{75B227A9-C1A6-4141-8232-109AE64F5307}" dt="2022-01-18T11:15:01.781" v="4538" actId="1076"/>
          <ac:picMkLst>
            <pc:docMk/>
            <pc:sldMk cId="1478757192" sldId="947"/>
            <ac:picMk id="3" creationId="{C6CC5663-36EB-4D96-B136-86B917F439F3}"/>
          </ac:picMkLst>
        </pc:picChg>
        <pc:picChg chg="del">
          <ac:chgData name="Dueñas Orcera, Gerardo Cesar" userId="eae98feb-fc08-4110-ae9d-ce9712312c59" providerId="ADAL" clId="{75B227A9-C1A6-4141-8232-109AE64F5307}" dt="2022-01-14T07:23:09.351" v="1688" actId="478"/>
          <ac:picMkLst>
            <pc:docMk/>
            <pc:sldMk cId="1478757192" sldId="947"/>
            <ac:picMk id="4" creationId="{186EF844-3DD9-42D8-A3A3-F38675E0D845}"/>
          </ac:picMkLst>
        </pc:picChg>
        <pc:picChg chg="add del mod">
          <ac:chgData name="Dueñas Orcera, Gerardo Cesar" userId="eae98feb-fc08-4110-ae9d-ce9712312c59" providerId="ADAL" clId="{75B227A9-C1A6-4141-8232-109AE64F5307}" dt="2022-01-18T11:07:26.190" v="4316" actId="478"/>
          <ac:picMkLst>
            <pc:docMk/>
            <pc:sldMk cId="1478757192" sldId="947"/>
            <ac:picMk id="4" creationId="{B86AF202-DD8E-4E3D-90DB-6C640A993DE3}"/>
          </ac:picMkLst>
        </pc:picChg>
        <pc:picChg chg="add del mod">
          <ac:chgData name="Dueñas Orcera, Gerardo Cesar" userId="eae98feb-fc08-4110-ae9d-ce9712312c59" providerId="ADAL" clId="{75B227A9-C1A6-4141-8232-109AE64F5307}" dt="2022-01-18T11:06:30.566" v="4307" actId="478"/>
          <ac:picMkLst>
            <pc:docMk/>
            <pc:sldMk cId="1478757192" sldId="947"/>
            <ac:picMk id="6" creationId="{5A112B01-FA6E-4A89-8BB2-DB767E66E504}"/>
          </ac:picMkLst>
        </pc:picChg>
        <pc:picChg chg="add del mod">
          <ac:chgData name="Dueñas Orcera, Gerardo Cesar" userId="eae98feb-fc08-4110-ae9d-ce9712312c59" providerId="ADAL" clId="{75B227A9-C1A6-4141-8232-109AE64F5307}" dt="2022-01-18T11:06:35.893" v="4309" actId="478"/>
          <ac:picMkLst>
            <pc:docMk/>
            <pc:sldMk cId="1478757192" sldId="947"/>
            <ac:picMk id="8" creationId="{8FDCD879-7391-4129-B65D-69AC441D348D}"/>
          </ac:picMkLst>
        </pc:picChg>
        <pc:picChg chg="add mod">
          <ac:chgData name="Dueñas Orcera, Gerardo Cesar" userId="eae98feb-fc08-4110-ae9d-ce9712312c59" providerId="ADAL" clId="{75B227A9-C1A6-4141-8232-109AE64F5307}" dt="2022-01-18T11:14:54.768" v="4536" actId="1076"/>
          <ac:picMkLst>
            <pc:docMk/>
            <pc:sldMk cId="1478757192" sldId="947"/>
            <ac:picMk id="9" creationId="{7D550C76-DF72-4C1E-B9FE-E034FF499CF9}"/>
          </ac:picMkLst>
        </pc:picChg>
      </pc:sldChg>
      <pc:sldChg chg="addSp delSp modSp add mod">
        <pc:chgData name="Dueñas Orcera, Gerardo Cesar" userId="eae98feb-fc08-4110-ae9d-ce9712312c59" providerId="ADAL" clId="{75B227A9-C1A6-4141-8232-109AE64F5307}" dt="2022-01-18T13:15:29.497" v="4911" actId="20577"/>
        <pc:sldMkLst>
          <pc:docMk/>
          <pc:sldMk cId="2547127909" sldId="948"/>
        </pc:sldMkLst>
        <pc:spChg chg="add mod">
          <ac:chgData name="Dueñas Orcera, Gerardo Cesar" userId="eae98feb-fc08-4110-ae9d-ce9712312c59" providerId="ADAL" clId="{75B227A9-C1A6-4141-8232-109AE64F5307}" dt="2022-01-18T11:11:47.770" v="4476" actId="20577"/>
          <ac:spMkLst>
            <pc:docMk/>
            <pc:sldMk cId="2547127909" sldId="948"/>
            <ac:spMk id="10" creationId="{86FDA10E-E40C-401E-85E3-4697A4F85539}"/>
          </ac:spMkLst>
        </pc:spChg>
        <pc:spChg chg="del mod">
          <ac:chgData name="Dueñas Orcera, Gerardo Cesar" userId="eae98feb-fc08-4110-ae9d-ce9712312c59" providerId="ADAL" clId="{75B227A9-C1A6-4141-8232-109AE64F5307}" dt="2022-01-14T07:32:49.589" v="2219" actId="478"/>
          <ac:spMkLst>
            <pc:docMk/>
            <pc:sldMk cId="2547127909" sldId="948"/>
            <ac:spMk id="11" creationId="{28BEBCC0-4E74-45F9-AA69-193274BBA42C}"/>
          </ac:spMkLst>
        </pc:spChg>
        <pc:spChg chg="del mod">
          <ac:chgData name="Dueñas Orcera, Gerardo Cesar" userId="eae98feb-fc08-4110-ae9d-ce9712312c59" providerId="ADAL" clId="{75B227A9-C1A6-4141-8232-109AE64F5307}" dt="2022-01-14T07:32:48.003" v="2218" actId="478"/>
          <ac:spMkLst>
            <pc:docMk/>
            <pc:sldMk cId="2547127909" sldId="948"/>
            <ac:spMk id="14" creationId="{FC5889E9-EE90-42FD-8682-781C3BBDD07B}"/>
          </ac:spMkLst>
        </pc:spChg>
        <pc:spChg chg="mod">
          <ac:chgData name="Dueñas Orcera, Gerardo Cesar" userId="eae98feb-fc08-4110-ae9d-ce9712312c59" providerId="ADAL" clId="{75B227A9-C1A6-4141-8232-109AE64F5307}" dt="2022-01-18T13:15:29.497" v="4911" actId="20577"/>
          <ac:spMkLst>
            <pc:docMk/>
            <pc:sldMk cId="2547127909" sldId="948"/>
            <ac:spMk id="22" creationId="{C0AE56F3-C992-4FF8-95F0-DFAEC0414143}"/>
          </ac:spMkLst>
        </pc:spChg>
        <pc:picChg chg="del">
          <ac:chgData name="Dueñas Orcera, Gerardo Cesar" userId="eae98feb-fc08-4110-ae9d-ce9712312c59" providerId="ADAL" clId="{75B227A9-C1A6-4141-8232-109AE64F5307}" dt="2022-01-14T07:28:59.326" v="1952" actId="478"/>
          <ac:picMkLst>
            <pc:docMk/>
            <pc:sldMk cId="2547127909" sldId="948"/>
            <ac:picMk id="3" creationId="{C6CC5663-36EB-4D96-B136-86B917F439F3}"/>
          </ac:picMkLst>
        </pc:picChg>
        <pc:picChg chg="add mod">
          <ac:chgData name="Dueñas Orcera, Gerardo Cesar" userId="eae98feb-fc08-4110-ae9d-ce9712312c59" providerId="ADAL" clId="{75B227A9-C1A6-4141-8232-109AE64F5307}" dt="2022-01-14T07:30:06.148" v="1961" actId="1076"/>
          <ac:picMkLst>
            <pc:docMk/>
            <pc:sldMk cId="2547127909" sldId="948"/>
            <ac:picMk id="4" creationId="{8A7F048F-331B-4046-BDEE-9BA3EF93746A}"/>
          </ac:picMkLst>
        </pc:picChg>
        <pc:picChg chg="del">
          <ac:chgData name="Dueñas Orcera, Gerardo Cesar" userId="eae98feb-fc08-4110-ae9d-ce9712312c59" providerId="ADAL" clId="{75B227A9-C1A6-4141-8232-109AE64F5307}" dt="2022-01-14T07:29:00.438" v="1953" actId="478"/>
          <ac:picMkLst>
            <pc:docMk/>
            <pc:sldMk cId="2547127909" sldId="948"/>
            <ac:picMk id="6" creationId="{5A112B01-FA6E-4A89-8BB2-DB767E66E504}"/>
          </ac:picMkLst>
        </pc:picChg>
      </pc:sldChg>
      <pc:sldChg chg="addSp delSp modSp add mod">
        <pc:chgData name="Dueñas Orcera, Gerardo Cesar" userId="eae98feb-fc08-4110-ae9d-ce9712312c59" providerId="ADAL" clId="{75B227A9-C1A6-4141-8232-109AE64F5307}" dt="2022-01-18T11:12:00.988" v="4482" actId="20577"/>
        <pc:sldMkLst>
          <pc:docMk/>
          <pc:sldMk cId="3007748469" sldId="949"/>
        </pc:sldMkLst>
        <pc:spChg chg="mod">
          <ac:chgData name="Dueñas Orcera, Gerardo Cesar" userId="eae98feb-fc08-4110-ae9d-ce9712312c59" providerId="ADAL" clId="{75B227A9-C1A6-4141-8232-109AE64F5307}" dt="2022-01-14T07:33:49.198" v="2284" actId="20577"/>
          <ac:spMkLst>
            <pc:docMk/>
            <pc:sldMk cId="3007748469" sldId="949"/>
            <ac:spMk id="7" creationId="{D55E5139-6B9E-48E8-AEC6-6A57B9337784}"/>
          </ac:spMkLst>
        </pc:spChg>
        <pc:spChg chg="add mod">
          <ac:chgData name="Dueñas Orcera, Gerardo Cesar" userId="eae98feb-fc08-4110-ae9d-ce9712312c59" providerId="ADAL" clId="{75B227A9-C1A6-4141-8232-109AE64F5307}" dt="2022-01-18T11:11:57.403" v="4480" actId="20577"/>
          <ac:spMkLst>
            <pc:docMk/>
            <pc:sldMk cId="3007748469" sldId="949"/>
            <ac:spMk id="8" creationId="{535FA458-D8DA-45B7-93F7-311A3EDB393D}"/>
          </ac:spMkLst>
        </pc:spChg>
        <pc:spChg chg="del">
          <ac:chgData name="Dueñas Orcera, Gerardo Cesar" userId="eae98feb-fc08-4110-ae9d-ce9712312c59" providerId="ADAL" clId="{75B227A9-C1A6-4141-8232-109AE64F5307}" dt="2022-01-14T07:34:25.054" v="2286" actId="478"/>
          <ac:spMkLst>
            <pc:docMk/>
            <pc:sldMk cId="3007748469" sldId="949"/>
            <ac:spMk id="10" creationId="{86FDA10E-E40C-401E-85E3-4697A4F85539}"/>
          </ac:spMkLst>
        </pc:spChg>
        <pc:spChg chg="add mod">
          <ac:chgData name="Dueñas Orcera, Gerardo Cesar" userId="eae98feb-fc08-4110-ae9d-ce9712312c59" providerId="ADAL" clId="{75B227A9-C1A6-4141-8232-109AE64F5307}" dt="2022-01-18T11:12:00.988" v="4482" actId="20577"/>
          <ac:spMkLst>
            <pc:docMk/>
            <pc:sldMk cId="3007748469" sldId="949"/>
            <ac:spMk id="11" creationId="{CF1A6F4A-17B9-4CF7-92EE-33A1EC761918}"/>
          </ac:spMkLst>
        </pc:spChg>
        <pc:spChg chg="mod">
          <ac:chgData name="Dueñas Orcera, Gerardo Cesar" userId="eae98feb-fc08-4110-ae9d-ce9712312c59" providerId="ADAL" clId="{75B227A9-C1A6-4141-8232-109AE64F5307}" dt="2022-01-18T11:11:53.703" v="4478" actId="20577"/>
          <ac:spMkLst>
            <pc:docMk/>
            <pc:sldMk cId="3007748469" sldId="949"/>
            <ac:spMk id="22" creationId="{C0AE56F3-C992-4FF8-95F0-DFAEC0414143}"/>
          </ac:spMkLst>
        </pc:spChg>
        <pc:picChg chg="add mod">
          <ac:chgData name="Dueñas Orcera, Gerardo Cesar" userId="eae98feb-fc08-4110-ae9d-ce9712312c59" providerId="ADAL" clId="{75B227A9-C1A6-4141-8232-109AE64F5307}" dt="2022-01-14T07:34:48.169" v="2289" actId="1076"/>
          <ac:picMkLst>
            <pc:docMk/>
            <pc:sldMk cId="3007748469" sldId="949"/>
            <ac:picMk id="3" creationId="{B49E08F5-DD06-422E-9C7C-90CFFF3EEF1C}"/>
          </ac:picMkLst>
        </pc:picChg>
        <pc:picChg chg="del">
          <ac:chgData name="Dueñas Orcera, Gerardo Cesar" userId="eae98feb-fc08-4110-ae9d-ce9712312c59" providerId="ADAL" clId="{75B227A9-C1A6-4141-8232-109AE64F5307}" dt="2022-01-14T07:34:23.452" v="2285" actId="478"/>
          <ac:picMkLst>
            <pc:docMk/>
            <pc:sldMk cId="3007748469" sldId="949"/>
            <ac:picMk id="4" creationId="{8A7F048F-331B-4046-BDEE-9BA3EF93746A}"/>
          </ac:picMkLst>
        </pc:picChg>
        <pc:picChg chg="add mod">
          <ac:chgData name="Dueñas Orcera, Gerardo Cesar" userId="eae98feb-fc08-4110-ae9d-ce9712312c59" providerId="ADAL" clId="{75B227A9-C1A6-4141-8232-109AE64F5307}" dt="2022-01-14T07:37:43.749" v="2475" actId="14100"/>
          <ac:picMkLst>
            <pc:docMk/>
            <pc:sldMk cId="3007748469" sldId="949"/>
            <ac:picMk id="6" creationId="{BEA9D30D-86F3-44EC-8FCC-9760C88BBBBD}"/>
          </ac:picMkLst>
        </pc:picChg>
      </pc:sldChg>
      <pc:sldChg chg="addSp delSp modSp add mod">
        <pc:chgData name="Dueñas Orcera, Gerardo Cesar" userId="eae98feb-fc08-4110-ae9d-ce9712312c59" providerId="ADAL" clId="{75B227A9-C1A6-4141-8232-109AE64F5307}" dt="2022-01-18T13:16:28.707" v="4913" actId="20577"/>
        <pc:sldMkLst>
          <pc:docMk/>
          <pc:sldMk cId="3944431554" sldId="950"/>
        </pc:sldMkLst>
        <pc:spChg chg="mod">
          <ac:chgData name="Dueñas Orcera, Gerardo Cesar" userId="eae98feb-fc08-4110-ae9d-ce9712312c59" providerId="ADAL" clId="{75B227A9-C1A6-4141-8232-109AE64F5307}" dt="2022-01-14T07:41:05.489" v="2577" actId="20577"/>
          <ac:spMkLst>
            <pc:docMk/>
            <pc:sldMk cId="3944431554" sldId="950"/>
            <ac:spMk id="7" creationId="{D55E5139-6B9E-48E8-AEC6-6A57B9337784}"/>
          </ac:spMkLst>
        </pc:spChg>
        <pc:spChg chg="del mod">
          <ac:chgData name="Dueñas Orcera, Gerardo Cesar" userId="eae98feb-fc08-4110-ae9d-ce9712312c59" providerId="ADAL" clId="{75B227A9-C1A6-4141-8232-109AE64F5307}" dt="2022-01-14T07:44:56.974" v="2797" actId="478"/>
          <ac:spMkLst>
            <pc:docMk/>
            <pc:sldMk cId="3944431554" sldId="950"/>
            <ac:spMk id="8" creationId="{535FA458-D8DA-45B7-93F7-311A3EDB393D}"/>
          </ac:spMkLst>
        </pc:spChg>
        <pc:spChg chg="del mod">
          <ac:chgData name="Dueñas Orcera, Gerardo Cesar" userId="eae98feb-fc08-4110-ae9d-ce9712312c59" providerId="ADAL" clId="{75B227A9-C1A6-4141-8232-109AE64F5307}" dt="2022-01-14T07:44:58.753" v="2798" actId="478"/>
          <ac:spMkLst>
            <pc:docMk/>
            <pc:sldMk cId="3944431554" sldId="950"/>
            <ac:spMk id="11" creationId="{CF1A6F4A-17B9-4CF7-92EE-33A1EC761918}"/>
          </ac:spMkLst>
        </pc:spChg>
        <pc:spChg chg="add mod">
          <ac:chgData name="Dueñas Orcera, Gerardo Cesar" userId="eae98feb-fc08-4110-ae9d-ce9712312c59" providerId="ADAL" clId="{75B227A9-C1A6-4141-8232-109AE64F5307}" dt="2022-01-18T11:12:19.107" v="4492" actId="20577"/>
          <ac:spMkLst>
            <pc:docMk/>
            <pc:sldMk cId="3944431554" sldId="950"/>
            <ac:spMk id="12" creationId="{8C6F199F-6AF9-4C86-B92E-DC7E92568E81}"/>
          </ac:spMkLst>
        </pc:spChg>
        <pc:spChg chg="add mod">
          <ac:chgData name="Dueñas Orcera, Gerardo Cesar" userId="eae98feb-fc08-4110-ae9d-ce9712312c59" providerId="ADAL" clId="{75B227A9-C1A6-4141-8232-109AE64F5307}" dt="2022-01-18T11:12:22.643" v="4494" actId="20577"/>
          <ac:spMkLst>
            <pc:docMk/>
            <pc:sldMk cId="3944431554" sldId="950"/>
            <ac:spMk id="13" creationId="{DD1F9124-1C7A-4B5E-B8D3-7C25968867A9}"/>
          </ac:spMkLst>
        </pc:spChg>
        <pc:spChg chg="add mod">
          <ac:chgData name="Dueñas Orcera, Gerardo Cesar" userId="eae98feb-fc08-4110-ae9d-ce9712312c59" providerId="ADAL" clId="{75B227A9-C1A6-4141-8232-109AE64F5307}" dt="2022-01-18T11:12:26.066" v="4496" actId="20577"/>
          <ac:spMkLst>
            <pc:docMk/>
            <pc:sldMk cId="3944431554" sldId="950"/>
            <ac:spMk id="14" creationId="{D8D07FFF-91EA-42A4-9FC9-D68F981B81C5}"/>
          </ac:spMkLst>
        </pc:spChg>
        <pc:spChg chg="mod">
          <ac:chgData name="Dueñas Orcera, Gerardo Cesar" userId="eae98feb-fc08-4110-ae9d-ce9712312c59" providerId="ADAL" clId="{75B227A9-C1A6-4141-8232-109AE64F5307}" dt="2022-01-18T13:16:28.707" v="4913" actId="20577"/>
          <ac:spMkLst>
            <pc:docMk/>
            <pc:sldMk cId="3944431554" sldId="950"/>
            <ac:spMk id="22" creationId="{C0AE56F3-C992-4FF8-95F0-DFAEC0414143}"/>
          </ac:spMkLst>
        </pc:spChg>
        <pc:picChg chg="del">
          <ac:chgData name="Dueñas Orcera, Gerardo Cesar" userId="eae98feb-fc08-4110-ae9d-ce9712312c59" providerId="ADAL" clId="{75B227A9-C1A6-4141-8232-109AE64F5307}" dt="2022-01-14T07:39:17.427" v="2562" actId="478"/>
          <ac:picMkLst>
            <pc:docMk/>
            <pc:sldMk cId="3944431554" sldId="950"/>
            <ac:picMk id="3" creationId="{B49E08F5-DD06-422E-9C7C-90CFFF3EEF1C}"/>
          </ac:picMkLst>
        </pc:picChg>
        <pc:picChg chg="add del mod">
          <ac:chgData name="Dueñas Orcera, Gerardo Cesar" userId="eae98feb-fc08-4110-ae9d-ce9712312c59" providerId="ADAL" clId="{75B227A9-C1A6-4141-8232-109AE64F5307}" dt="2022-01-14T07:39:51.598" v="2569" actId="478"/>
          <ac:picMkLst>
            <pc:docMk/>
            <pc:sldMk cId="3944431554" sldId="950"/>
            <ac:picMk id="4" creationId="{41AC8E2C-E2C1-4E68-98F1-CE389FD24F1E}"/>
          </ac:picMkLst>
        </pc:picChg>
        <pc:picChg chg="del">
          <ac:chgData name="Dueñas Orcera, Gerardo Cesar" userId="eae98feb-fc08-4110-ae9d-ce9712312c59" providerId="ADAL" clId="{75B227A9-C1A6-4141-8232-109AE64F5307}" dt="2022-01-14T07:39:18.112" v="2563" actId="478"/>
          <ac:picMkLst>
            <pc:docMk/>
            <pc:sldMk cId="3944431554" sldId="950"/>
            <ac:picMk id="6" creationId="{BEA9D30D-86F3-44EC-8FCC-9760C88BBBBD}"/>
          </ac:picMkLst>
        </pc:picChg>
        <pc:picChg chg="add mod">
          <ac:chgData name="Dueñas Orcera, Gerardo Cesar" userId="eae98feb-fc08-4110-ae9d-ce9712312c59" providerId="ADAL" clId="{75B227A9-C1A6-4141-8232-109AE64F5307}" dt="2022-01-14T07:40:54.756" v="2575" actId="1076"/>
          <ac:picMkLst>
            <pc:docMk/>
            <pc:sldMk cId="3944431554" sldId="950"/>
            <ac:picMk id="9" creationId="{8183EDEC-41C4-456D-9540-9F036B767859}"/>
          </ac:picMkLst>
        </pc:picChg>
      </pc:sldChg>
      <pc:sldChg chg="addSp delSp modSp add mod">
        <pc:chgData name="Dueñas Orcera, Gerardo Cesar" userId="eae98feb-fc08-4110-ae9d-ce9712312c59" providerId="ADAL" clId="{75B227A9-C1A6-4141-8232-109AE64F5307}" dt="2022-01-18T11:12:42.666" v="4500" actId="20577"/>
        <pc:sldMkLst>
          <pc:docMk/>
          <pc:sldMk cId="2692217458" sldId="951"/>
        </pc:sldMkLst>
        <pc:spChg chg="add mod">
          <ac:chgData name="Dueñas Orcera, Gerardo Cesar" userId="eae98feb-fc08-4110-ae9d-ce9712312c59" providerId="ADAL" clId="{75B227A9-C1A6-4141-8232-109AE64F5307}" dt="2022-01-18T11:12:42.666" v="4500" actId="20577"/>
          <ac:spMkLst>
            <pc:docMk/>
            <pc:sldMk cId="2692217458" sldId="951"/>
            <ac:spMk id="10" creationId="{4BC7965E-418B-4BD9-B6BA-AF6E2C1ABED4}"/>
          </ac:spMkLst>
        </pc:spChg>
        <pc:spChg chg="del mod">
          <ac:chgData name="Dueñas Orcera, Gerardo Cesar" userId="eae98feb-fc08-4110-ae9d-ce9712312c59" providerId="ADAL" clId="{75B227A9-C1A6-4141-8232-109AE64F5307}" dt="2022-01-14T07:49:21.691" v="3161" actId="478"/>
          <ac:spMkLst>
            <pc:docMk/>
            <pc:sldMk cId="2692217458" sldId="951"/>
            <ac:spMk id="12" creationId="{8C6F199F-6AF9-4C86-B92E-DC7E92568E81}"/>
          </ac:spMkLst>
        </pc:spChg>
        <pc:spChg chg="del mod">
          <ac:chgData name="Dueñas Orcera, Gerardo Cesar" userId="eae98feb-fc08-4110-ae9d-ce9712312c59" providerId="ADAL" clId="{75B227A9-C1A6-4141-8232-109AE64F5307}" dt="2022-01-14T07:48:44.918" v="3152" actId="478"/>
          <ac:spMkLst>
            <pc:docMk/>
            <pc:sldMk cId="2692217458" sldId="951"/>
            <ac:spMk id="13" creationId="{DD1F9124-1C7A-4B5E-B8D3-7C25968867A9}"/>
          </ac:spMkLst>
        </pc:spChg>
        <pc:spChg chg="del">
          <ac:chgData name="Dueñas Orcera, Gerardo Cesar" userId="eae98feb-fc08-4110-ae9d-ce9712312c59" providerId="ADAL" clId="{75B227A9-C1A6-4141-8232-109AE64F5307}" dt="2022-01-14T07:48:48.133" v="3154" actId="478"/>
          <ac:spMkLst>
            <pc:docMk/>
            <pc:sldMk cId="2692217458" sldId="951"/>
            <ac:spMk id="14" creationId="{D8D07FFF-91EA-42A4-9FC9-D68F981B81C5}"/>
          </ac:spMkLst>
        </pc:spChg>
        <pc:spChg chg="mod">
          <ac:chgData name="Dueñas Orcera, Gerardo Cesar" userId="eae98feb-fc08-4110-ae9d-ce9712312c59" providerId="ADAL" clId="{75B227A9-C1A6-4141-8232-109AE64F5307}" dt="2022-01-18T11:12:39.378" v="4498" actId="20577"/>
          <ac:spMkLst>
            <pc:docMk/>
            <pc:sldMk cId="2692217458" sldId="951"/>
            <ac:spMk id="22" creationId="{C0AE56F3-C992-4FF8-95F0-DFAEC0414143}"/>
          </ac:spMkLst>
        </pc:spChg>
        <pc:picChg chg="add mod">
          <ac:chgData name="Dueñas Orcera, Gerardo Cesar" userId="eae98feb-fc08-4110-ae9d-ce9712312c59" providerId="ADAL" clId="{75B227A9-C1A6-4141-8232-109AE64F5307}" dt="2022-01-14T07:49:08.663" v="3158" actId="14100"/>
          <ac:picMkLst>
            <pc:docMk/>
            <pc:sldMk cId="2692217458" sldId="951"/>
            <ac:picMk id="3" creationId="{125BD1DE-45CA-4D80-96F8-6B89DB5B599B}"/>
          </ac:picMkLst>
        </pc:picChg>
        <pc:picChg chg="del">
          <ac:chgData name="Dueñas Orcera, Gerardo Cesar" userId="eae98feb-fc08-4110-ae9d-ce9712312c59" providerId="ADAL" clId="{75B227A9-C1A6-4141-8232-109AE64F5307}" dt="2022-01-14T07:48:46.472" v="3153" actId="478"/>
          <ac:picMkLst>
            <pc:docMk/>
            <pc:sldMk cId="2692217458" sldId="951"/>
            <ac:picMk id="9" creationId="{8183EDEC-41C4-456D-9540-9F036B767859}"/>
          </ac:picMkLst>
        </pc:picChg>
      </pc:sldChg>
      <pc:sldChg chg="addSp delSp modSp add mod">
        <pc:chgData name="Dueñas Orcera, Gerardo Cesar" userId="eae98feb-fc08-4110-ae9d-ce9712312c59" providerId="ADAL" clId="{75B227A9-C1A6-4141-8232-109AE64F5307}" dt="2022-01-18T11:12:50.667" v="4504" actId="20577"/>
        <pc:sldMkLst>
          <pc:docMk/>
          <pc:sldMk cId="2371872258" sldId="952"/>
        </pc:sldMkLst>
        <pc:spChg chg="add mod">
          <ac:chgData name="Dueñas Orcera, Gerardo Cesar" userId="eae98feb-fc08-4110-ae9d-ce9712312c59" providerId="ADAL" clId="{75B227A9-C1A6-4141-8232-109AE64F5307}" dt="2022-01-18T11:12:50.667" v="4504" actId="20577"/>
          <ac:spMkLst>
            <pc:docMk/>
            <pc:sldMk cId="2371872258" sldId="952"/>
            <ac:spMk id="8" creationId="{A0A78F32-5F2B-4432-AD65-24032F35DF0F}"/>
          </ac:spMkLst>
        </pc:spChg>
        <pc:spChg chg="del">
          <ac:chgData name="Dueñas Orcera, Gerardo Cesar" userId="eae98feb-fc08-4110-ae9d-ce9712312c59" providerId="ADAL" clId="{75B227A9-C1A6-4141-8232-109AE64F5307}" dt="2022-01-14T07:49:38.083" v="3164" actId="478"/>
          <ac:spMkLst>
            <pc:docMk/>
            <pc:sldMk cId="2371872258" sldId="952"/>
            <ac:spMk id="10" creationId="{4BC7965E-418B-4BD9-B6BA-AF6E2C1ABED4}"/>
          </ac:spMkLst>
        </pc:spChg>
        <pc:spChg chg="mod">
          <ac:chgData name="Dueñas Orcera, Gerardo Cesar" userId="eae98feb-fc08-4110-ae9d-ce9712312c59" providerId="ADAL" clId="{75B227A9-C1A6-4141-8232-109AE64F5307}" dt="2022-01-18T11:12:47.307" v="4502" actId="20577"/>
          <ac:spMkLst>
            <pc:docMk/>
            <pc:sldMk cId="2371872258" sldId="952"/>
            <ac:spMk id="22" creationId="{C0AE56F3-C992-4FF8-95F0-DFAEC0414143}"/>
          </ac:spMkLst>
        </pc:spChg>
        <pc:picChg chg="del">
          <ac:chgData name="Dueñas Orcera, Gerardo Cesar" userId="eae98feb-fc08-4110-ae9d-ce9712312c59" providerId="ADAL" clId="{75B227A9-C1A6-4141-8232-109AE64F5307}" dt="2022-01-14T07:49:36.698" v="3163" actId="478"/>
          <ac:picMkLst>
            <pc:docMk/>
            <pc:sldMk cId="2371872258" sldId="952"/>
            <ac:picMk id="3" creationId="{125BD1DE-45CA-4D80-96F8-6B89DB5B599B}"/>
          </ac:picMkLst>
        </pc:picChg>
        <pc:picChg chg="add mod">
          <ac:chgData name="Dueñas Orcera, Gerardo Cesar" userId="eae98feb-fc08-4110-ae9d-ce9712312c59" providerId="ADAL" clId="{75B227A9-C1A6-4141-8232-109AE64F5307}" dt="2022-01-14T08:11:36.465" v="3894" actId="14100"/>
          <ac:picMkLst>
            <pc:docMk/>
            <pc:sldMk cId="2371872258" sldId="952"/>
            <ac:picMk id="4" creationId="{DBD5E45F-8481-4BA3-A847-9E3689FE5CB0}"/>
          </ac:picMkLst>
        </pc:picChg>
      </pc:sldChg>
      <pc:sldChg chg="addSp delSp modSp add mod">
        <pc:chgData name="Dueñas Orcera, Gerardo Cesar" userId="eae98feb-fc08-4110-ae9d-ce9712312c59" providerId="ADAL" clId="{75B227A9-C1A6-4141-8232-109AE64F5307}" dt="2022-02-08T15:14:45.695" v="5466" actId="1076"/>
        <pc:sldMkLst>
          <pc:docMk/>
          <pc:sldMk cId="2291790753" sldId="953"/>
        </pc:sldMkLst>
        <pc:spChg chg="add mod">
          <ac:chgData name="Dueñas Orcera, Gerardo Cesar" userId="eae98feb-fc08-4110-ae9d-ce9712312c59" providerId="ADAL" clId="{75B227A9-C1A6-4141-8232-109AE64F5307}" dt="2022-02-08T15:14:29.527" v="5462" actId="1582"/>
          <ac:spMkLst>
            <pc:docMk/>
            <pc:sldMk cId="2291790753" sldId="953"/>
            <ac:spMk id="2" creationId="{87BCAC5D-5C62-4168-A8AA-B0639C29F661}"/>
          </ac:spMkLst>
        </pc:spChg>
        <pc:spChg chg="del mod">
          <ac:chgData name="Dueñas Orcera, Gerardo Cesar" userId="eae98feb-fc08-4110-ae9d-ce9712312c59" providerId="ADAL" clId="{75B227A9-C1A6-4141-8232-109AE64F5307}" dt="2022-01-14T08:03:26.873" v="3854" actId="478"/>
          <ac:spMkLst>
            <pc:docMk/>
            <pc:sldMk cId="2291790753" sldId="953"/>
            <ac:spMk id="8" creationId="{A0A78F32-5F2B-4432-AD65-24032F35DF0F}"/>
          </ac:spMkLst>
        </pc:spChg>
        <pc:spChg chg="add mod">
          <ac:chgData name="Dueñas Orcera, Gerardo Cesar" userId="eae98feb-fc08-4110-ae9d-ce9712312c59" providerId="ADAL" clId="{75B227A9-C1A6-4141-8232-109AE64F5307}" dt="2022-01-18T11:13:19.274" v="4518" actId="20577"/>
          <ac:spMkLst>
            <pc:docMk/>
            <pc:sldMk cId="2291790753" sldId="953"/>
            <ac:spMk id="10" creationId="{2BD81A26-7C74-4B06-A9DE-8B5DFB22F2F7}"/>
          </ac:spMkLst>
        </pc:spChg>
        <pc:spChg chg="add mod">
          <ac:chgData name="Dueñas Orcera, Gerardo Cesar" userId="eae98feb-fc08-4110-ae9d-ce9712312c59" providerId="ADAL" clId="{75B227A9-C1A6-4141-8232-109AE64F5307}" dt="2022-01-18T11:13:08.419" v="4512" actId="20577"/>
          <ac:spMkLst>
            <pc:docMk/>
            <pc:sldMk cId="2291790753" sldId="953"/>
            <ac:spMk id="11" creationId="{1F72984C-CB64-4157-B3D1-3729D6FED51A}"/>
          </ac:spMkLst>
        </pc:spChg>
        <pc:spChg chg="add mod">
          <ac:chgData name="Dueñas Orcera, Gerardo Cesar" userId="eae98feb-fc08-4110-ae9d-ce9712312c59" providerId="ADAL" clId="{75B227A9-C1A6-4141-8232-109AE64F5307}" dt="2022-01-18T11:13:15.297" v="4516" actId="20577"/>
          <ac:spMkLst>
            <pc:docMk/>
            <pc:sldMk cId="2291790753" sldId="953"/>
            <ac:spMk id="12" creationId="{2954E980-46DC-45AA-BC48-4A15BFF25EF0}"/>
          </ac:spMkLst>
        </pc:spChg>
        <pc:spChg chg="add mod">
          <ac:chgData name="Dueñas Orcera, Gerardo Cesar" userId="eae98feb-fc08-4110-ae9d-ce9712312c59" providerId="ADAL" clId="{75B227A9-C1A6-4141-8232-109AE64F5307}" dt="2022-01-18T11:13:11.833" v="4514" actId="20577"/>
          <ac:spMkLst>
            <pc:docMk/>
            <pc:sldMk cId="2291790753" sldId="953"/>
            <ac:spMk id="14" creationId="{46A01413-5CA8-4497-9CA7-7E0B96E80B5F}"/>
          </ac:spMkLst>
        </pc:spChg>
        <pc:spChg chg="add mod">
          <ac:chgData name="Dueñas Orcera, Gerardo Cesar" userId="eae98feb-fc08-4110-ae9d-ce9712312c59" providerId="ADAL" clId="{75B227A9-C1A6-4141-8232-109AE64F5307}" dt="2022-02-08T15:14:45.695" v="5466" actId="1076"/>
          <ac:spMkLst>
            <pc:docMk/>
            <pc:sldMk cId="2291790753" sldId="953"/>
            <ac:spMk id="15" creationId="{1AB5B5E1-1613-4A74-BB51-D7909445F09B}"/>
          </ac:spMkLst>
        </pc:spChg>
        <pc:spChg chg="mod">
          <ac:chgData name="Dueñas Orcera, Gerardo Cesar" userId="eae98feb-fc08-4110-ae9d-ce9712312c59" providerId="ADAL" clId="{75B227A9-C1A6-4141-8232-109AE64F5307}" dt="2022-01-18T13:17:30.633" v="4915" actId="20577"/>
          <ac:spMkLst>
            <pc:docMk/>
            <pc:sldMk cId="2291790753" sldId="953"/>
            <ac:spMk id="22" creationId="{C0AE56F3-C992-4FF8-95F0-DFAEC0414143}"/>
          </ac:spMkLst>
        </pc:spChg>
        <pc:picChg chg="add mod">
          <ac:chgData name="Dueñas Orcera, Gerardo Cesar" userId="eae98feb-fc08-4110-ae9d-ce9712312c59" providerId="ADAL" clId="{75B227A9-C1A6-4141-8232-109AE64F5307}" dt="2022-01-14T07:54:07.163" v="3315" actId="1076"/>
          <ac:picMkLst>
            <pc:docMk/>
            <pc:sldMk cId="2291790753" sldId="953"/>
            <ac:picMk id="3" creationId="{ADC65029-F60D-4D9A-90B0-409365DB5DF8}"/>
          </ac:picMkLst>
        </pc:picChg>
        <pc:picChg chg="del">
          <ac:chgData name="Dueñas Orcera, Gerardo Cesar" userId="eae98feb-fc08-4110-ae9d-ce9712312c59" providerId="ADAL" clId="{75B227A9-C1A6-4141-8232-109AE64F5307}" dt="2022-01-14T07:52:18.781" v="3305" actId="478"/>
          <ac:picMkLst>
            <pc:docMk/>
            <pc:sldMk cId="2291790753" sldId="953"/>
            <ac:picMk id="4" creationId="{DBD5E45F-8481-4BA3-A847-9E3689FE5CB0}"/>
          </ac:picMkLst>
        </pc:picChg>
        <pc:picChg chg="add mod">
          <ac:chgData name="Dueñas Orcera, Gerardo Cesar" userId="eae98feb-fc08-4110-ae9d-ce9712312c59" providerId="ADAL" clId="{75B227A9-C1A6-4141-8232-109AE64F5307}" dt="2022-01-14T07:54:38.803" v="3323" actId="14100"/>
          <ac:picMkLst>
            <pc:docMk/>
            <pc:sldMk cId="2291790753" sldId="953"/>
            <ac:picMk id="6" creationId="{F317418F-5535-4A46-8F92-E0A152935251}"/>
          </ac:picMkLst>
        </pc:picChg>
        <pc:picChg chg="add del mod">
          <ac:chgData name="Dueñas Orcera, Gerardo Cesar" userId="eae98feb-fc08-4110-ae9d-ce9712312c59" providerId="ADAL" clId="{75B227A9-C1A6-4141-8232-109AE64F5307}" dt="2022-02-08T15:14:36.029" v="5464" actId="478"/>
          <ac:picMkLst>
            <pc:docMk/>
            <pc:sldMk cId="2291790753" sldId="953"/>
            <ac:picMk id="13" creationId="{33A6A916-6BDE-4B05-85E8-063F5E52482E}"/>
          </ac:picMkLst>
        </pc:picChg>
        <pc:picChg chg="add del mod">
          <ac:chgData name="Dueñas Orcera, Gerardo Cesar" userId="eae98feb-fc08-4110-ae9d-ce9712312c59" providerId="ADAL" clId="{75B227A9-C1A6-4141-8232-109AE64F5307}" dt="2022-01-14T08:03:03.266" v="3849" actId="478"/>
          <ac:picMkLst>
            <pc:docMk/>
            <pc:sldMk cId="2291790753" sldId="953"/>
            <ac:picMk id="13" creationId="{5EAC94F8-B041-4671-BAD5-8CB5ED82B338}"/>
          </ac:picMkLst>
        </pc:picChg>
      </pc:sldChg>
      <pc:sldChg chg="addSp delSp modSp add mod">
        <pc:chgData name="Dueñas Orcera, Gerardo Cesar" userId="eae98feb-fc08-4110-ae9d-ce9712312c59" providerId="ADAL" clId="{75B227A9-C1A6-4141-8232-109AE64F5307}" dt="2022-01-18T13:11:05.680" v="4864" actId="20577"/>
        <pc:sldMkLst>
          <pc:docMk/>
          <pc:sldMk cId="3102880938" sldId="954"/>
        </pc:sldMkLst>
        <pc:spChg chg="mod">
          <ac:chgData name="Dueñas Orcera, Gerardo Cesar" userId="eae98feb-fc08-4110-ae9d-ce9712312c59" providerId="ADAL" clId="{75B227A9-C1A6-4141-8232-109AE64F5307}" dt="2022-01-18T12:28:15.839" v="4634" actId="1076"/>
          <ac:spMkLst>
            <pc:docMk/>
            <pc:sldMk cId="3102880938" sldId="954"/>
            <ac:spMk id="7" creationId="{D55E5139-6B9E-48E8-AEC6-6A57B9337784}"/>
          </ac:spMkLst>
        </pc:spChg>
        <pc:spChg chg="del mod">
          <ac:chgData name="Dueñas Orcera, Gerardo Cesar" userId="eae98feb-fc08-4110-ae9d-ce9712312c59" providerId="ADAL" clId="{75B227A9-C1A6-4141-8232-109AE64F5307}" dt="2022-01-18T12:27:52.576" v="4630" actId="478"/>
          <ac:spMkLst>
            <pc:docMk/>
            <pc:sldMk cId="3102880938" sldId="954"/>
            <ac:spMk id="11" creationId="{28BEBCC0-4E74-45F9-AA69-193274BBA42C}"/>
          </ac:spMkLst>
        </pc:spChg>
        <pc:spChg chg="del mod">
          <ac:chgData name="Dueñas Orcera, Gerardo Cesar" userId="eae98feb-fc08-4110-ae9d-ce9712312c59" providerId="ADAL" clId="{75B227A9-C1A6-4141-8232-109AE64F5307}" dt="2022-01-18T12:27:50.931" v="4629" actId="478"/>
          <ac:spMkLst>
            <pc:docMk/>
            <pc:sldMk cId="3102880938" sldId="954"/>
            <ac:spMk id="14" creationId="{FC5889E9-EE90-42FD-8682-781C3BBDD07B}"/>
          </ac:spMkLst>
        </pc:spChg>
        <pc:spChg chg="add mod">
          <ac:chgData name="Dueñas Orcera, Gerardo Cesar" userId="eae98feb-fc08-4110-ae9d-ce9712312c59" providerId="ADAL" clId="{75B227A9-C1A6-4141-8232-109AE64F5307}" dt="2022-01-18T13:01:59.922" v="4663" actId="20577"/>
          <ac:spMkLst>
            <pc:docMk/>
            <pc:sldMk cId="3102880938" sldId="954"/>
            <ac:spMk id="15" creationId="{4FB3D64A-44BF-464E-95D7-5E112FFD8F07}"/>
          </ac:spMkLst>
        </pc:spChg>
        <pc:spChg chg="add mod">
          <ac:chgData name="Dueñas Orcera, Gerardo Cesar" userId="eae98feb-fc08-4110-ae9d-ce9712312c59" providerId="ADAL" clId="{75B227A9-C1A6-4141-8232-109AE64F5307}" dt="2022-01-18T13:01:55.922" v="4661" actId="20577"/>
          <ac:spMkLst>
            <pc:docMk/>
            <pc:sldMk cId="3102880938" sldId="954"/>
            <ac:spMk id="16" creationId="{68DAA64D-99E7-4002-AEDD-792C6426696C}"/>
          </ac:spMkLst>
        </pc:spChg>
        <pc:spChg chg="mod">
          <ac:chgData name="Dueñas Orcera, Gerardo Cesar" userId="eae98feb-fc08-4110-ae9d-ce9712312c59" providerId="ADAL" clId="{75B227A9-C1A6-4141-8232-109AE64F5307}" dt="2022-01-18T13:11:05.680" v="4864" actId="20577"/>
          <ac:spMkLst>
            <pc:docMk/>
            <pc:sldMk cId="3102880938" sldId="954"/>
            <ac:spMk id="22" creationId="{C0AE56F3-C992-4FF8-95F0-DFAEC0414143}"/>
          </ac:spMkLst>
        </pc:spChg>
        <pc:picChg chg="del mod">
          <ac:chgData name="Dueñas Orcera, Gerardo Cesar" userId="eae98feb-fc08-4110-ae9d-ce9712312c59" providerId="ADAL" clId="{75B227A9-C1A6-4141-8232-109AE64F5307}" dt="2022-01-18T12:27:49.976" v="4628" actId="478"/>
          <ac:picMkLst>
            <pc:docMk/>
            <pc:sldMk cId="3102880938" sldId="954"/>
            <ac:picMk id="3" creationId="{C6CC5663-36EB-4D96-B136-86B917F439F3}"/>
          </ac:picMkLst>
        </pc:picChg>
        <pc:picChg chg="add del mod">
          <ac:chgData name="Dueñas Orcera, Gerardo Cesar" userId="eae98feb-fc08-4110-ae9d-ce9712312c59" providerId="ADAL" clId="{75B227A9-C1A6-4141-8232-109AE64F5307}" dt="2022-01-18T12:34:52.233" v="4644" actId="478"/>
          <ac:picMkLst>
            <pc:docMk/>
            <pc:sldMk cId="3102880938" sldId="954"/>
            <ac:picMk id="4" creationId="{F970F64B-2C1F-4E79-A828-AEE28FEFE7E6}"/>
          </ac:picMkLst>
        </pc:picChg>
        <pc:picChg chg="del">
          <ac:chgData name="Dueñas Orcera, Gerardo Cesar" userId="eae98feb-fc08-4110-ae9d-ce9712312c59" providerId="ADAL" clId="{75B227A9-C1A6-4141-8232-109AE64F5307}" dt="2022-01-18T12:27:05.572" v="4616" actId="478"/>
          <ac:picMkLst>
            <pc:docMk/>
            <pc:sldMk cId="3102880938" sldId="954"/>
            <ac:picMk id="6" creationId="{5A112B01-FA6E-4A89-8BB2-DB767E66E504}"/>
          </ac:picMkLst>
        </pc:picChg>
        <pc:picChg chg="add mod">
          <ac:chgData name="Dueñas Orcera, Gerardo Cesar" userId="eae98feb-fc08-4110-ae9d-ce9712312c59" providerId="ADAL" clId="{75B227A9-C1A6-4141-8232-109AE64F5307}" dt="2022-01-18T12:35:17.427" v="4649" actId="14100"/>
          <ac:picMkLst>
            <pc:docMk/>
            <pc:sldMk cId="3102880938" sldId="954"/>
            <ac:picMk id="8" creationId="{57E5F1DE-159D-4356-A8D8-EE38E8FFD618}"/>
          </ac:picMkLst>
        </pc:picChg>
        <pc:picChg chg="del mod">
          <ac:chgData name="Dueñas Orcera, Gerardo Cesar" userId="eae98feb-fc08-4110-ae9d-ce9712312c59" providerId="ADAL" clId="{75B227A9-C1A6-4141-8232-109AE64F5307}" dt="2022-01-18T11:17:51.242" v="4546" actId="478"/>
          <ac:picMkLst>
            <pc:docMk/>
            <pc:sldMk cId="3102880938" sldId="954"/>
            <ac:picMk id="8" creationId="{8FDCD879-7391-4129-B65D-69AC441D348D}"/>
          </ac:picMkLst>
        </pc:picChg>
        <pc:picChg chg="add del mod">
          <ac:chgData name="Dueñas Orcera, Gerardo Cesar" userId="eae98feb-fc08-4110-ae9d-ce9712312c59" providerId="ADAL" clId="{75B227A9-C1A6-4141-8232-109AE64F5307}" dt="2022-01-18T11:18:12.324" v="4549" actId="478"/>
          <ac:picMkLst>
            <pc:docMk/>
            <pc:sldMk cId="3102880938" sldId="954"/>
            <ac:picMk id="9" creationId="{0DEB658D-6E53-42C1-AB29-F3B880F8C2C0}"/>
          </ac:picMkLst>
        </pc:picChg>
        <pc:picChg chg="add mod">
          <ac:chgData name="Dueñas Orcera, Gerardo Cesar" userId="eae98feb-fc08-4110-ae9d-ce9712312c59" providerId="ADAL" clId="{75B227A9-C1A6-4141-8232-109AE64F5307}" dt="2022-01-18T12:35:20.101" v="4650" actId="1076"/>
          <ac:picMkLst>
            <pc:docMk/>
            <pc:sldMk cId="3102880938" sldId="954"/>
            <ac:picMk id="9" creationId="{DCE29E6C-1A85-4B9A-BADA-0F8EFEF7A86A}"/>
          </ac:picMkLst>
        </pc:picChg>
        <pc:picChg chg="add del mod">
          <ac:chgData name="Dueñas Orcera, Gerardo Cesar" userId="eae98feb-fc08-4110-ae9d-ce9712312c59" providerId="ADAL" clId="{75B227A9-C1A6-4141-8232-109AE64F5307}" dt="2022-01-18T12:34:36.150" v="4642" actId="478"/>
          <ac:picMkLst>
            <pc:docMk/>
            <pc:sldMk cId="3102880938" sldId="954"/>
            <ac:picMk id="10" creationId="{AD483B13-1579-4FA4-BA81-A8AA5D1FC63B}"/>
          </ac:picMkLst>
        </pc:picChg>
        <pc:picChg chg="add mod">
          <ac:chgData name="Dueñas Orcera, Gerardo Cesar" userId="eae98feb-fc08-4110-ae9d-ce9712312c59" providerId="ADAL" clId="{75B227A9-C1A6-4141-8232-109AE64F5307}" dt="2022-01-18T12:35:30.504" v="4654" actId="14100"/>
          <ac:picMkLst>
            <pc:docMk/>
            <pc:sldMk cId="3102880938" sldId="954"/>
            <ac:picMk id="12" creationId="{45643275-4F55-4E3A-AA6E-9CD612AB0397}"/>
          </ac:picMkLst>
        </pc:picChg>
      </pc:sldChg>
      <pc:sldChg chg="addSp delSp modSp add mod">
        <pc:chgData name="Dueñas Orcera, Gerardo Cesar" userId="eae98feb-fc08-4110-ae9d-ce9712312c59" providerId="ADAL" clId="{75B227A9-C1A6-4141-8232-109AE64F5307}" dt="2022-01-18T13:09:41.300" v="4818" actId="1076"/>
        <pc:sldMkLst>
          <pc:docMk/>
          <pc:sldMk cId="298271277" sldId="955"/>
        </pc:sldMkLst>
        <pc:spChg chg="del">
          <ac:chgData name="Dueñas Orcera, Gerardo Cesar" userId="eae98feb-fc08-4110-ae9d-ce9712312c59" providerId="ADAL" clId="{75B227A9-C1A6-4141-8232-109AE64F5307}" dt="2022-01-18T13:09:13.958" v="4810" actId="478"/>
          <ac:spMkLst>
            <pc:docMk/>
            <pc:sldMk cId="298271277" sldId="955"/>
            <ac:spMk id="15" creationId="{4FB3D64A-44BF-464E-95D7-5E112FFD8F07}"/>
          </ac:spMkLst>
        </pc:spChg>
        <pc:spChg chg="del">
          <ac:chgData name="Dueñas Orcera, Gerardo Cesar" userId="eae98feb-fc08-4110-ae9d-ce9712312c59" providerId="ADAL" clId="{75B227A9-C1A6-4141-8232-109AE64F5307}" dt="2022-01-18T13:09:12.485" v="4809" actId="478"/>
          <ac:spMkLst>
            <pc:docMk/>
            <pc:sldMk cId="298271277" sldId="955"/>
            <ac:spMk id="16" creationId="{68DAA64D-99E7-4002-AEDD-792C6426696C}"/>
          </ac:spMkLst>
        </pc:spChg>
        <pc:spChg chg="mod">
          <ac:chgData name="Dueñas Orcera, Gerardo Cesar" userId="eae98feb-fc08-4110-ae9d-ce9712312c59" providerId="ADAL" clId="{75B227A9-C1A6-4141-8232-109AE64F5307}" dt="2022-01-18T13:09:22.345" v="4813" actId="14100"/>
          <ac:spMkLst>
            <pc:docMk/>
            <pc:sldMk cId="298271277" sldId="955"/>
            <ac:spMk id="22" creationId="{C0AE56F3-C992-4FF8-95F0-DFAEC0414143}"/>
          </ac:spMkLst>
        </pc:spChg>
        <pc:picChg chg="add mod">
          <ac:chgData name="Dueñas Orcera, Gerardo Cesar" userId="eae98feb-fc08-4110-ae9d-ce9712312c59" providerId="ADAL" clId="{75B227A9-C1A6-4141-8232-109AE64F5307}" dt="2022-01-18T13:09:41.300" v="4818" actId="1076"/>
          <ac:picMkLst>
            <pc:docMk/>
            <pc:sldMk cId="298271277" sldId="955"/>
            <ac:picMk id="3" creationId="{F8B6CB26-F2E9-4C0F-BCBC-4E176DEF7357}"/>
          </ac:picMkLst>
        </pc:picChg>
        <pc:picChg chg="del">
          <ac:chgData name="Dueñas Orcera, Gerardo Cesar" userId="eae98feb-fc08-4110-ae9d-ce9712312c59" providerId="ADAL" clId="{75B227A9-C1A6-4141-8232-109AE64F5307}" dt="2022-01-18T13:09:07.976" v="4807" actId="478"/>
          <ac:picMkLst>
            <pc:docMk/>
            <pc:sldMk cId="298271277" sldId="955"/>
            <ac:picMk id="8" creationId="{57E5F1DE-159D-4356-A8D8-EE38E8FFD618}"/>
          </ac:picMkLst>
        </pc:picChg>
        <pc:picChg chg="del">
          <ac:chgData name="Dueñas Orcera, Gerardo Cesar" userId="eae98feb-fc08-4110-ae9d-ce9712312c59" providerId="ADAL" clId="{75B227A9-C1A6-4141-8232-109AE64F5307}" dt="2022-01-18T13:09:07.199" v="4806" actId="478"/>
          <ac:picMkLst>
            <pc:docMk/>
            <pc:sldMk cId="298271277" sldId="955"/>
            <ac:picMk id="9" creationId="{DCE29E6C-1A85-4B9A-BADA-0F8EFEF7A86A}"/>
          </ac:picMkLst>
        </pc:picChg>
        <pc:picChg chg="del">
          <ac:chgData name="Dueñas Orcera, Gerardo Cesar" userId="eae98feb-fc08-4110-ae9d-ce9712312c59" providerId="ADAL" clId="{75B227A9-C1A6-4141-8232-109AE64F5307}" dt="2022-01-18T13:09:10.933" v="4808" actId="478"/>
          <ac:picMkLst>
            <pc:docMk/>
            <pc:sldMk cId="298271277" sldId="955"/>
            <ac:picMk id="12" creationId="{45643275-4F55-4E3A-AA6E-9CD612AB0397}"/>
          </ac:picMkLst>
        </pc:picChg>
      </pc:sldChg>
      <pc:sldChg chg="addSp delSp modSp add mod">
        <pc:chgData name="Dueñas Orcera, Gerardo Cesar" userId="eae98feb-fc08-4110-ae9d-ce9712312c59" providerId="ADAL" clId="{75B227A9-C1A6-4141-8232-109AE64F5307}" dt="2022-02-09T13:39:22.336" v="5876" actId="14100"/>
        <pc:sldMkLst>
          <pc:docMk/>
          <pc:sldMk cId="3808617102" sldId="956"/>
        </pc:sldMkLst>
        <pc:spChg chg="add mod">
          <ac:chgData name="Dueñas Orcera, Gerardo Cesar" userId="eae98feb-fc08-4110-ae9d-ce9712312c59" providerId="ADAL" clId="{75B227A9-C1A6-4141-8232-109AE64F5307}" dt="2022-02-09T13:34:55.253" v="5851" actId="20577"/>
          <ac:spMkLst>
            <pc:docMk/>
            <pc:sldMk cId="3808617102" sldId="956"/>
            <ac:spMk id="5" creationId="{3854AC24-C7D4-47EF-A4DB-1D9050AF59EE}"/>
          </ac:spMkLst>
        </pc:spChg>
        <pc:spChg chg="mod">
          <ac:chgData name="Dueñas Orcera, Gerardo Cesar" userId="eae98feb-fc08-4110-ae9d-ce9712312c59" providerId="ADAL" clId="{75B227A9-C1A6-4141-8232-109AE64F5307}" dt="2022-02-08T13:13:07.987" v="5018" actId="20577"/>
          <ac:spMkLst>
            <pc:docMk/>
            <pc:sldMk cId="3808617102" sldId="956"/>
            <ac:spMk id="7" creationId="{D55E5139-6B9E-48E8-AEC6-6A57B9337784}"/>
          </ac:spMkLst>
        </pc:spChg>
        <pc:spChg chg="del">
          <ac:chgData name="Dueñas Orcera, Gerardo Cesar" userId="eae98feb-fc08-4110-ae9d-ce9712312c59" providerId="ADAL" clId="{75B227A9-C1A6-4141-8232-109AE64F5307}" dt="2022-02-08T13:11:26.320" v="4977" actId="478"/>
          <ac:spMkLst>
            <pc:docMk/>
            <pc:sldMk cId="3808617102" sldId="956"/>
            <ac:spMk id="10" creationId="{2BD81A26-7C74-4B06-A9DE-8B5DFB22F2F7}"/>
          </ac:spMkLst>
        </pc:spChg>
        <pc:spChg chg="del">
          <ac:chgData name="Dueñas Orcera, Gerardo Cesar" userId="eae98feb-fc08-4110-ae9d-ce9712312c59" providerId="ADAL" clId="{75B227A9-C1A6-4141-8232-109AE64F5307}" dt="2022-02-08T13:11:22.926" v="4974" actId="478"/>
          <ac:spMkLst>
            <pc:docMk/>
            <pc:sldMk cId="3808617102" sldId="956"/>
            <ac:spMk id="11" creationId="{1F72984C-CB64-4157-B3D1-3729D6FED51A}"/>
          </ac:spMkLst>
        </pc:spChg>
        <pc:spChg chg="del">
          <ac:chgData name="Dueñas Orcera, Gerardo Cesar" userId="eae98feb-fc08-4110-ae9d-ce9712312c59" providerId="ADAL" clId="{75B227A9-C1A6-4141-8232-109AE64F5307}" dt="2022-02-08T13:11:28.884" v="4979" actId="478"/>
          <ac:spMkLst>
            <pc:docMk/>
            <pc:sldMk cId="3808617102" sldId="956"/>
            <ac:spMk id="12" creationId="{2954E980-46DC-45AA-BC48-4A15BFF25EF0}"/>
          </ac:spMkLst>
        </pc:spChg>
        <pc:spChg chg="del">
          <ac:chgData name="Dueñas Orcera, Gerardo Cesar" userId="eae98feb-fc08-4110-ae9d-ce9712312c59" providerId="ADAL" clId="{75B227A9-C1A6-4141-8232-109AE64F5307}" dt="2022-02-08T13:11:28.076" v="4978" actId="478"/>
          <ac:spMkLst>
            <pc:docMk/>
            <pc:sldMk cId="3808617102" sldId="956"/>
            <ac:spMk id="14" creationId="{46A01413-5CA8-4497-9CA7-7E0B96E80B5F}"/>
          </ac:spMkLst>
        </pc:spChg>
        <pc:spChg chg="add del">
          <ac:chgData name="Dueñas Orcera, Gerardo Cesar" userId="eae98feb-fc08-4110-ae9d-ce9712312c59" providerId="ADAL" clId="{75B227A9-C1A6-4141-8232-109AE64F5307}" dt="2022-02-08T15:35:10.156" v="5497" actId="478"/>
          <ac:spMkLst>
            <pc:docMk/>
            <pc:sldMk cId="3808617102" sldId="956"/>
            <ac:spMk id="15" creationId="{754C1FF1-E184-4777-B227-FABF1147BF03}"/>
          </ac:spMkLst>
        </pc:spChg>
        <pc:spChg chg="add del mod">
          <ac:chgData name="Dueñas Orcera, Gerardo Cesar" userId="eae98feb-fc08-4110-ae9d-ce9712312c59" providerId="ADAL" clId="{75B227A9-C1A6-4141-8232-109AE64F5307}" dt="2022-02-09T13:27:59.347" v="5704" actId="478"/>
          <ac:spMkLst>
            <pc:docMk/>
            <pc:sldMk cId="3808617102" sldId="956"/>
            <ac:spMk id="16" creationId="{BF523101-278E-4A8D-8AB7-3AA52B7011C2}"/>
          </ac:spMkLst>
        </pc:spChg>
        <pc:spChg chg="add del mod">
          <ac:chgData name="Dueñas Orcera, Gerardo Cesar" userId="eae98feb-fc08-4110-ae9d-ce9712312c59" providerId="ADAL" clId="{75B227A9-C1A6-4141-8232-109AE64F5307}" dt="2022-02-09T13:27:57.926" v="5703" actId="478"/>
          <ac:spMkLst>
            <pc:docMk/>
            <pc:sldMk cId="3808617102" sldId="956"/>
            <ac:spMk id="18" creationId="{8F37B934-4711-4CFF-9886-752F970F053C}"/>
          </ac:spMkLst>
        </pc:spChg>
        <pc:spChg chg="mod">
          <ac:chgData name="Dueñas Orcera, Gerardo Cesar" userId="eae98feb-fc08-4110-ae9d-ce9712312c59" providerId="ADAL" clId="{75B227A9-C1A6-4141-8232-109AE64F5307}" dt="2022-02-08T13:11:18.662" v="4973" actId="6549"/>
          <ac:spMkLst>
            <pc:docMk/>
            <pc:sldMk cId="3808617102" sldId="956"/>
            <ac:spMk id="22" creationId="{C0AE56F3-C992-4FF8-95F0-DFAEC0414143}"/>
          </ac:spMkLst>
        </pc:spChg>
        <pc:picChg chg="del">
          <ac:chgData name="Dueñas Orcera, Gerardo Cesar" userId="eae98feb-fc08-4110-ae9d-ce9712312c59" providerId="ADAL" clId="{75B227A9-C1A6-4141-8232-109AE64F5307}" dt="2022-02-08T13:11:23.931" v="4975" actId="478"/>
          <ac:picMkLst>
            <pc:docMk/>
            <pc:sldMk cId="3808617102" sldId="956"/>
            <ac:picMk id="3" creationId="{ADC65029-F60D-4D9A-90B0-409365DB5DF8}"/>
          </ac:picMkLst>
        </pc:picChg>
        <pc:picChg chg="add del mod">
          <ac:chgData name="Dueñas Orcera, Gerardo Cesar" userId="eae98feb-fc08-4110-ae9d-ce9712312c59" providerId="ADAL" clId="{75B227A9-C1A6-4141-8232-109AE64F5307}" dt="2022-02-09T13:27:50.942" v="5702" actId="478"/>
          <ac:picMkLst>
            <pc:docMk/>
            <pc:sldMk cId="3808617102" sldId="956"/>
            <ac:picMk id="3" creationId="{E7F1E075-9BD5-4E6F-BCF3-F5E42E8BBB39}"/>
          </ac:picMkLst>
        </pc:picChg>
        <pc:picChg chg="add del mod">
          <ac:chgData name="Dueñas Orcera, Gerardo Cesar" userId="eae98feb-fc08-4110-ae9d-ce9712312c59" providerId="ADAL" clId="{75B227A9-C1A6-4141-8232-109AE64F5307}" dt="2022-02-08T15:30:09.742" v="5474" actId="478"/>
          <ac:picMkLst>
            <pc:docMk/>
            <pc:sldMk cId="3808617102" sldId="956"/>
            <ac:picMk id="4" creationId="{3265F09E-B121-4D18-9C59-7FE32C72389B}"/>
          </ac:picMkLst>
        </pc:picChg>
        <pc:picChg chg="add mod">
          <ac:chgData name="Dueñas Orcera, Gerardo Cesar" userId="eae98feb-fc08-4110-ae9d-ce9712312c59" providerId="ADAL" clId="{75B227A9-C1A6-4141-8232-109AE64F5307}" dt="2022-02-09T13:39:22.336" v="5876" actId="14100"/>
          <ac:picMkLst>
            <pc:docMk/>
            <pc:sldMk cId="3808617102" sldId="956"/>
            <ac:picMk id="4" creationId="{A24D88F4-4AC4-4467-9AC6-19192B0145A3}"/>
          </ac:picMkLst>
        </pc:picChg>
        <pc:picChg chg="del">
          <ac:chgData name="Dueñas Orcera, Gerardo Cesar" userId="eae98feb-fc08-4110-ae9d-ce9712312c59" providerId="ADAL" clId="{75B227A9-C1A6-4141-8232-109AE64F5307}" dt="2022-02-08T13:11:25.168" v="4976" actId="478"/>
          <ac:picMkLst>
            <pc:docMk/>
            <pc:sldMk cId="3808617102" sldId="956"/>
            <ac:picMk id="6" creationId="{F317418F-5535-4A46-8F92-E0A152935251}"/>
          </ac:picMkLst>
        </pc:picChg>
        <pc:picChg chg="add del mod">
          <ac:chgData name="Dueñas Orcera, Gerardo Cesar" userId="eae98feb-fc08-4110-ae9d-ce9712312c59" providerId="ADAL" clId="{75B227A9-C1A6-4141-8232-109AE64F5307}" dt="2022-02-09T13:37:49.851" v="5865" actId="478"/>
          <ac:picMkLst>
            <pc:docMk/>
            <pc:sldMk cId="3808617102" sldId="956"/>
            <ac:picMk id="8" creationId="{C3519FCE-8F9D-4938-8EC5-01DBDAEEC28E}"/>
          </ac:picMkLst>
        </pc:picChg>
        <pc:picChg chg="add mod">
          <ac:chgData name="Dueñas Orcera, Gerardo Cesar" userId="eae98feb-fc08-4110-ae9d-ce9712312c59" providerId="ADAL" clId="{75B227A9-C1A6-4141-8232-109AE64F5307}" dt="2022-02-09T13:39:14.648" v="5875" actId="1076"/>
          <ac:picMkLst>
            <pc:docMk/>
            <pc:sldMk cId="3808617102" sldId="956"/>
            <ac:picMk id="11" creationId="{D30F1AAE-0E0A-4BDA-BC91-5C1B3D3C06FA}"/>
          </ac:picMkLst>
        </pc:picChg>
        <pc:cxnChg chg="add del mod">
          <ac:chgData name="Dueñas Orcera, Gerardo Cesar" userId="eae98feb-fc08-4110-ae9d-ce9712312c59" providerId="ADAL" clId="{75B227A9-C1A6-4141-8232-109AE64F5307}" dt="2022-02-08T15:34:37.537" v="5495" actId="478"/>
          <ac:cxnSpMkLst>
            <pc:docMk/>
            <pc:sldMk cId="3808617102" sldId="956"/>
            <ac:cxnSpMk id="8" creationId="{58534738-8B9F-420C-8C28-35D85D9472A7}"/>
          </ac:cxnSpMkLst>
        </pc:cxnChg>
        <pc:cxnChg chg="add del mod">
          <ac:chgData name="Dueñas Orcera, Gerardo Cesar" userId="eae98feb-fc08-4110-ae9d-ce9712312c59" providerId="ADAL" clId="{75B227A9-C1A6-4141-8232-109AE64F5307}" dt="2022-02-08T15:34:34.909" v="5494" actId="478"/>
          <ac:cxnSpMkLst>
            <pc:docMk/>
            <pc:sldMk cId="3808617102" sldId="956"/>
            <ac:cxnSpMk id="11" creationId="{13F46EE7-0345-428C-BB4F-36B3D087A3B6}"/>
          </ac:cxnSpMkLst>
        </pc:cxnChg>
      </pc:sldChg>
      <pc:sldChg chg="addSp delSp modSp add mod">
        <pc:chgData name="Dueñas Orcera, Gerardo Cesar" userId="eae98feb-fc08-4110-ae9d-ce9712312c59" providerId="ADAL" clId="{75B227A9-C1A6-4141-8232-109AE64F5307}" dt="2022-02-08T15:09:50.069" v="5447" actId="6549"/>
        <pc:sldMkLst>
          <pc:docMk/>
          <pc:sldMk cId="3432509628" sldId="957"/>
        </pc:sldMkLst>
        <pc:spChg chg="del">
          <ac:chgData name="Dueñas Orcera, Gerardo Cesar" userId="eae98feb-fc08-4110-ae9d-ce9712312c59" providerId="ADAL" clId="{75B227A9-C1A6-4141-8232-109AE64F5307}" dt="2022-02-08T15:04:57.958" v="5234" actId="478"/>
          <ac:spMkLst>
            <pc:docMk/>
            <pc:sldMk cId="3432509628" sldId="957"/>
            <ac:spMk id="10" creationId="{2BD81A26-7C74-4B06-A9DE-8B5DFB22F2F7}"/>
          </ac:spMkLst>
        </pc:spChg>
        <pc:spChg chg="del">
          <ac:chgData name="Dueñas Orcera, Gerardo Cesar" userId="eae98feb-fc08-4110-ae9d-ce9712312c59" providerId="ADAL" clId="{75B227A9-C1A6-4141-8232-109AE64F5307}" dt="2022-02-08T15:04:55.863" v="5233" actId="478"/>
          <ac:spMkLst>
            <pc:docMk/>
            <pc:sldMk cId="3432509628" sldId="957"/>
            <ac:spMk id="11" creationId="{1F72984C-CB64-4157-B3D1-3729D6FED51A}"/>
          </ac:spMkLst>
        </pc:spChg>
        <pc:spChg chg="del">
          <ac:chgData name="Dueñas Orcera, Gerardo Cesar" userId="eae98feb-fc08-4110-ae9d-ce9712312c59" providerId="ADAL" clId="{75B227A9-C1A6-4141-8232-109AE64F5307}" dt="2022-02-08T15:05:00.618" v="5236" actId="478"/>
          <ac:spMkLst>
            <pc:docMk/>
            <pc:sldMk cId="3432509628" sldId="957"/>
            <ac:spMk id="12" creationId="{2954E980-46DC-45AA-BC48-4A15BFF25EF0}"/>
          </ac:spMkLst>
        </pc:spChg>
        <pc:spChg chg="del">
          <ac:chgData name="Dueñas Orcera, Gerardo Cesar" userId="eae98feb-fc08-4110-ae9d-ce9712312c59" providerId="ADAL" clId="{75B227A9-C1A6-4141-8232-109AE64F5307}" dt="2022-02-08T15:04:59.522" v="5235" actId="478"/>
          <ac:spMkLst>
            <pc:docMk/>
            <pc:sldMk cId="3432509628" sldId="957"/>
            <ac:spMk id="14" creationId="{46A01413-5CA8-4497-9CA7-7E0B96E80B5F}"/>
          </ac:spMkLst>
        </pc:spChg>
        <pc:spChg chg="mod">
          <ac:chgData name="Dueñas Orcera, Gerardo Cesar" userId="eae98feb-fc08-4110-ae9d-ce9712312c59" providerId="ADAL" clId="{75B227A9-C1A6-4141-8232-109AE64F5307}" dt="2022-02-08T15:09:50.069" v="5447" actId="6549"/>
          <ac:spMkLst>
            <pc:docMk/>
            <pc:sldMk cId="3432509628" sldId="957"/>
            <ac:spMk id="22" creationId="{C0AE56F3-C992-4FF8-95F0-DFAEC0414143}"/>
          </ac:spMkLst>
        </pc:spChg>
        <pc:picChg chg="del">
          <ac:chgData name="Dueñas Orcera, Gerardo Cesar" userId="eae98feb-fc08-4110-ae9d-ce9712312c59" providerId="ADAL" clId="{75B227A9-C1A6-4141-8232-109AE64F5307}" dt="2022-02-08T15:04:53.289" v="5231" actId="478"/>
          <ac:picMkLst>
            <pc:docMk/>
            <pc:sldMk cId="3432509628" sldId="957"/>
            <ac:picMk id="3" creationId="{ADC65029-F60D-4D9A-90B0-409365DB5DF8}"/>
          </ac:picMkLst>
        </pc:picChg>
        <pc:picChg chg="add mod">
          <ac:chgData name="Dueñas Orcera, Gerardo Cesar" userId="eae98feb-fc08-4110-ae9d-ce9712312c59" providerId="ADAL" clId="{75B227A9-C1A6-4141-8232-109AE64F5307}" dt="2022-02-08T15:05:25.035" v="5243" actId="14100"/>
          <ac:picMkLst>
            <pc:docMk/>
            <pc:sldMk cId="3432509628" sldId="957"/>
            <ac:picMk id="4" creationId="{B1CFCB9D-AD89-47B6-9CD4-722AF9BFB752}"/>
          </ac:picMkLst>
        </pc:picChg>
        <pc:picChg chg="del">
          <ac:chgData name="Dueñas Orcera, Gerardo Cesar" userId="eae98feb-fc08-4110-ae9d-ce9712312c59" providerId="ADAL" clId="{75B227A9-C1A6-4141-8232-109AE64F5307}" dt="2022-02-08T15:04:54.556" v="5232" actId="478"/>
          <ac:picMkLst>
            <pc:docMk/>
            <pc:sldMk cId="3432509628" sldId="957"/>
            <ac:picMk id="6" creationId="{F317418F-5535-4A46-8F92-E0A152935251}"/>
          </ac:picMkLst>
        </pc:picChg>
      </pc:sldChg>
      <pc:sldChg chg="addSp delSp modSp add mod">
        <pc:chgData name="Dueñas Orcera, Gerardo Cesar" userId="eae98feb-fc08-4110-ae9d-ce9712312c59" providerId="ADAL" clId="{75B227A9-C1A6-4141-8232-109AE64F5307}" dt="2022-02-08T15:45:46.742" v="5699" actId="313"/>
        <pc:sldMkLst>
          <pc:docMk/>
          <pc:sldMk cId="865273785" sldId="958"/>
        </pc:sldMkLst>
        <pc:spChg chg="del mod">
          <ac:chgData name="Dueñas Orcera, Gerardo Cesar" userId="eae98feb-fc08-4110-ae9d-ce9712312c59" providerId="ADAL" clId="{75B227A9-C1A6-4141-8232-109AE64F5307}" dt="2022-02-08T15:43:22.153" v="5586"/>
          <ac:spMkLst>
            <pc:docMk/>
            <pc:sldMk cId="865273785" sldId="958"/>
            <ac:spMk id="5" creationId="{3854AC24-C7D4-47EF-A4DB-1D9050AF59EE}"/>
          </ac:spMkLst>
        </pc:spChg>
        <pc:spChg chg="add mod">
          <ac:chgData name="Dueñas Orcera, Gerardo Cesar" userId="eae98feb-fc08-4110-ae9d-ce9712312c59" providerId="ADAL" clId="{75B227A9-C1A6-4141-8232-109AE64F5307}" dt="2022-02-08T15:45:46.742" v="5699" actId="313"/>
          <ac:spMkLst>
            <pc:docMk/>
            <pc:sldMk cId="865273785" sldId="958"/>
            <ac:spMk id="6" creationId="{D70A968E-595E-405C-986D-A2874AA2375F}"/>
          </ac:spMkLst>
        </pc:spChg>
        <pc:picChg chg="add mod">
          <ac:chgData name="Dueñas Orcera, Gerardo Cesar" userId="eae98feb-fc08-4110-ae9d-ce9712312c59" providerId="ADAL" clId="{75B227A9-C1A6-4141-8232-109AE64F5307}" dt="2022-02-08T15:43:25.634" v="5587" actId="14100"/>
          <ac:picMkLst>
            <pc:docMk/>
            <pc:sldMk cId="865273785" sldId="958"/>
            <ac:picMk id="3" creationId="{E9D51E84-A962-4AF9-A1DF-F5E53C4E0EF2}"/>
          </ac:picMkLst>
        </pc:picChg>
        <pc:picChg chg="del">
          <ac:chgData name="Dueñas Orcera, Gerardo Cesar" userId="eae98feb-fc08-4110-ae9d-ce9712312c59" providerId="ADAL" clId="{75B227A9-C1A6-4141-8232-109AE64F5307}" dt="2022-02-08T15:28:10.649" v="5468" actId="478"/>
          <ac:picMkLst>
            <pc:docMk/>
            <pc:sldMk cId="865273785" sldId="958"/>
            <ac:picMk id="4" creationId="{3265F09E-B121-4D18-9C59-7FE32C72389B}"/>
          </ac:picMkLst>
        </pc:picChg>
      </pc:sldChg>
      <pc:sldChg chg="addSp delSp modSp add mod">
        <pc:chgData name="Dueñas Orcera, Gerardo Cesar" userId="eae98feb-fc08-4110-ae9d-ce9712312c59" providerId="ADAL" clId="{75B227A9-C1A6-4141-8232-109AE64F5307}" dt="2022-02-09T13:45:25.577" v="5978" actId="1076"/>
        <pc:sldMkLst>
          <pc:docMk/>
          <pc:sldMk cId="3926171757" sldId="959"/>
        </pc:sldMkLst>
        <pc:spChg chg="add mod">
          <ac:chgData name="Dueñas Orcera, Gerardo Cesar" userId="eae98feb-fc08-4110-ae9d-ce9712312c59" providerId="ADAL" clId="{75B227A9-C1A6-4141-8232-109AE64F5307}" dt="2022-02-09T13:45:25.577" v="5978" actId="1076"/>
          <ac:spMkLst>
            <pc:docMk/>
            <pc:sldMk cId="3926171757" sldId="959"/>
            <ac:spMk id="2" creationId="{5EAA1920-D1F8-4448-AEF9-E069B0ECC858}"/>
          </ac:spMkLst>
        </pc:spChg>
        <pc:spChg chg="del mod">
          <ac:chgData name="Dueñas Orcera, Gerardo Cesar" userId="eae98feb-fc08-4110-ae9d-ce9712312c59" providerId="ADAL" clId="{75B227A9-C1A6-4141-8232-109AE64F5307}" dt="2022-02-09T13:30:44.742" v="5725" actId="478"/>
          <ac:spMkLst>
            <pc:docMk/>
            <pc:sldMk cId="3926171757" sldId="959"/>
            <ac:spMk id="2" creationId="{87BCAC5D-5C62-4168-A8AA-B0639C29F661}"/>
          </ac:spMkLst>
        </pc:spChg>
        <pc:spChg chg="mod">
          <ac:chgData name="Dueñas Orcera, Gerardo Cesar" userId="eae98feb-fc08-4110-ae9d-ce9712312c59" providerId="ADAL" clId="{75B227A9-C1A6-4141-8232-109AE64F5307}" dt="2022-02-09T13:31:15.340" v="5731" actId="1076"/>
          <ac:spMkLst>
            <pc:docMk/>
            <pc:sldMk cId="3926171757" sldId="959"/>
            <ac:spMk id="7" creationId="{D55E5139-6B9E-48E8-AEC6-6A57B9337784}"/>
          </ac:spMkLst>
        </pc:spChg>
        <pc:spChg chg="del">
          <ac:chgData name="Dueñas Orcera, Gerardo Cesar" userId="eae98feb-fc08-4110-ae9d-ce9712312c59" providerId="ADAL" clId="{75B227A9-C1A6-4141-8232-109AE64F5307}" dt="2022-02-09T13:30:12.042" v="5714" actId="478"/>
          <ac:spMkLst>
            <pc:docMk/>
            <pc:sldMk cId="3926171757" sldId="959"/>
            <ac:spMk id="10" creationId="{2BD81A26-7C74-4B06-A9DE-8B5DFB22F2F7}"/>
          </ac:spMkLst>
        </pc:spChg>
        <pc:spChg chg="del">
          <ac:chgData name="Dueñas Orcera, Gerardo Cesar" userId="eae98feb-fc08-4110-ae9d-ce9712312c59" providerId="ADAL" clId="{75B227A9-C1A6-4141-8232-109AE64F5307}" dt="2022-02-09T13:30:13.069" v="5715" actId="478"/>
          <ac:spMkLst>
            <pc:docMk/>
            <pc:sldMk cId="3926171757" sldId="959"/>
            <ac:spMk id="11" creationId="{1F72984C-CB64-4157-B3D1-3729D6FED51A}"/>
          </ac:spMkLst>
        </pc:spChg>
        <pc:spChg chg="del">
          <ac:chgData name="Dueñas Orcera, Gerardo Cesar" userId="eae98feb-fc08-4110-ae9d-ce9712312c59" providerId="ADAL" clId="{75B227A9-C1A6-4141-8232-109AE64F5307}" dt="2022-02-09T13:30:15.228" v="5717" actId="478"/>
          <ac:spMkLst>
            <pc:docMk/>
            <pc:sldMk cId="3926171757" sldId="959"/>
            <ac:spMk id="12" creationId="{2954E980-46DC-45AA-BC48-4A15BFF25EF0}"/>
          </ac:spMkLst>
        </pc:spChg>
        <pc:spChg chg="del">
          <ac:chgData name="Dueñas Orcera, Gerardo Cesar" userId="eae98feb-fc08-4110-ae9d-ce9712312c59" providerId="ADAL" clId="{75B227A9-C1A6-4141-8232-109AE64F5307}" dt="2022-02-09T13:30:14.163" v="5716" actId="478"/>
          <ac:spMkLst>
            <pc:docMk/>
            <pc:sldMk cId="3926171757" sldId="959"/>
            <ac:spMk id="14" creationId="{46A01413-5CA8-4497-9CA7-7E0B96E80B5F}"/>
          </ac:spMkLst>
        </pc:spChg>
        <pc:spChg chg="del">
          <ac:chgData name="Dueñas Orcera, Gerardo Cesar" userId="eae98feb-fc08-4110-ae9d-ce9712312c59" providerId="ADAL" clId="{75B227A9-C1A6-4141-8232-109AE64F5307}" dt="2022-02-09T13:30:46.595" v="5726" actId="478"/>
          <ac:spMkLst>
            <pc:docMk/>
            <pc:sldMk cId="3926171757" sldId="959"/>
            <ac:spMk id="15" creationId="{1AB5B5E1-1613-4A74-BB51-D7909445F09B}"/>
          </ac:spMkLst>
        </pc:spChg>
        <pc:spChg chg="add mod">
          <ac:chgData name="Dueñas Orcera, Gerardo Cesar" userId="eae98feb-fc08-4110-ae9d-ce9712312c59" providerId="ADAL" clId="{75B227A9-C1A6-4141-8232-109AE64F5307}" dt="2022-02-09T13:32:22.300" v="5750" actId="14100"/>
          <ac:spMkLst>
            <pc:docMk/>
            <pc:sldMk cId="3926171757" sldId="959"/>
            <ac:spMk id="16" creationId="{517004D6-AB50-4826-BE9C-622BEF876B48}"/>
          </ac:spMkLst>
        </pc:spChg>
        <pc:spChg chg="add del mod">
          <ac:chgData name="Dueñas Orcera, Gerardo Cesar" userId="eae98feb-fc08-4110-ae9d-ce9712312c59" providerId="ADAL" clId="{75B227A9-C1A6-4141-8232-109AE64F5307}" dt="2022-02-09T13:32:12.763" v="5747" actId="478"/>
          <ac:spMkLst>
            <pc:docMk/>
            <pc:sldMk cId="3926171757" sldId="959"/>
            <ac:spMk id="19" creationId="{6CBE0CA7-BE19-4BD9-A68C-30B56F2B0798}"/>
          </ac:spMkLst>
        </pc:spChg>
        <pc:spChg chg="mod">
          <ac:chgData name="Dueñas Orcera, Gerardo Cesar" userId="eae98feb-fc08-4110-ae9d-ce9712312c59" providerId="ADAL" clId="{75B227A9-C1A6-4141-8232-109AE64F5307}" dt="2022-02-09T13:45:20.054" v="5977" actId="20577"/>
          <ac:spMkLst>
            <pc:docMk/>
            <pc:sldMk cId="3926171757" sldId="959"/>
            <ac:spMk id="22" creationId="{C0AE56F3-C992-4FF8-95F0-DFAEC0414143}"/>
          </ac:spMkLst>
        </pc:spChg>
        <pc:picChg chg="del">
          <ac:chgData name="Dueñas Orcera, Gerardo Cesar" userId="eae98feb-fc08-4110-ae9d-ce9712312c59" providerId="ADAL" clId="{75B227A9-C1A6-4141-8232-109AE64F5307}" dt="2022-02-09T13:30:08.565" v="5712" actId="478"/>
          <ac:picMkLst>
            <pc:docMk/>
            <pc:sldMk cId="3926171757" sldId="959"/>
            <ac:picMk id="3" creationId="{ADC65029-F60D-4D9A-90B0-409365DB5DF8}"/>
          </ac:picMkLst>
        </pc:picChg>
        <pc:picChg chg="del">
          <ac:chgData name="Dueñas Orcera, Gerardo Cesar" userId="eae98feb-fc08-4110-ae9d-ce9712312c59" providerId="ADAL" clId="{75B227A9-C1A6-4141-8232-109AE64F5307}" dt="2022-02-09T13:30:10.427" v="5713" actId="478"/>
          <ac:picMkLst>
            <pc:docMk/>
            <pc:sldMk cId="3926171757" sldId="959"/>
            <ac:picMk id="6" creationId="{F317418F-5535-4A46-8F92-E0A152935251}"/>
          </ac:picMkLst>
        </pc:picChg>
        <pc:picChg chg="add mod">
          <ac:chgData name="Dueñas Orcera, Gerardo Cesar" userId="eae98feb-fc08-4110-ae9d-ce9712312c59" providerId="ADAL" clId="{75B227A9-C1A6-4141-8232-109AE64F5307}" dt="2022-02-09T13:32:18.022" v="5748" actId="14100"/>
          <ac:picMkLst>
            <pc:docMk/>
            <pc:sldMk cId="3926171757" sldId="959"/>
            <ac:picMk id="13" creationId="{0BF6CAFB-4F93-4B8E-B73C-D436F1318FF0}"/>
          </ac:picMkLst>
        </pc:picChg>
        <pc:picChg chg="add mod">
          <ac:chgData name="Dueñas Orcera, Gerardo Cesar" userId="eae98feb-fc08-4110-ae9d-ce9712312c59" providerId="ADAL" clId="{75B227A9-C1A6-4141-8232-109AE64F5307}" dt="2022-02-09T13:33:45.643" v="5843" actId="14100"/>
          <ac:picMkLst>
            <pc:docMk/>
            <pc:sldMk cId="3926171757" sldId="959"/>
            <ac:picMk id="17" creationId="{6C1E70B1-1C35-4D0B-BF3C-A6CABD21324A}"/>
          </ac:picMkLst>
        </pc:picChg>
        <pc:picChg chg="add del mod">
          <ac:chgData name="Dueñas Orcera, Gerardo Cesar" userId="eae98feb-fc08-4110-ae9d-ce9712312c59" providerId="ADAL" clId="{75B227A9-C1A6-4141-8232-109AE64F5307}" dt="2022-02-09T13:31:57.924" v="5744" actId="478"/>
          <ac:picMkLst>
            <pc:docMk/>
            <pc:sldMk cId="3926171757" sldId="959"/>
            <ac:picMk id="18" creationId="{203B7E67-BA77-49D0-A1D2-99CA45A73270}"/>
          </ac:picMkLst>
        </pc:picChg>
      </pc:sldChg>
      <pc:sldChg chg="modSp add mod">
        <pc:chgData name="Dueñas Orcera, Gerardo Cesar" userId="eae98feb-fc08-4110-ae9d-ce9712312c59" providerId="ADAL" clId="{75B227A9-C1A6-4141-8232-109AE64F5307}" dt="2022-02-09T13:37:44.294" v="5864" actId="6549"/>
        <pc:sldMkLst>
          <pc:docMk/>
          <pc:sldMk cId="3140025959" sldId="960"/>
        </pc:sldMkLst>
        <pc:spChg chg="mod">
          <ac:chgData name="Dueñas Orcera, Gerardo Cesar" userId="eae98feb-fc08-4110-ae9d-ce9712312c59" providerId="ADAL" clId="{75B227A9-C1A6-4141-8232-109AE64F5307}" dt="2022-02-09T13:37:44.294" v="5864" actId="6549"/>
          <ac:spMkLst>
            <pc:docMk/>
            <pc:sldMk cId="3140025959" sldId="960"/>
            <ac:spMk id="5" creationId="{3854AC24-C7D4-47EF-A4DB-1D9050AF59EE}"/>
          </ac:spMkLst>
        </pc:spChg>
      </pc:sldChg>
      <pc:sldMasterChg chg="del delSldLayout">
        <pc:chgData name="Dueñas Orcera, Gerardo Cesar" userId="eae98feb-fc08-4110-ae9d-ce9712312c59" providerId="ADAL" clId="{75B227A9-C1A6-4141-8232-109AE64F5307}" dt="2022-01-14T08:04:35.476" v="3855" actId="2696"/>
        <pc:sldMasterMkLst>
          <pc:docMk/>
          <pc:sldMasterMk cId="3741658324" sldId="2147483706"/>
        </pc:sldMasterMkLst>
        <pc:sldLayoutChg chg="del">
          <pc:chgData name="Dueñas Orcera, Gerardo Cesar" userId="eae98feb-fc08-4110-ae9d-ce9712312c59" providerId="ADAL" clId="{75B227A9-C1A6-4141-8232-109AE64F5307}" dt="2022-01-14T08:04:35.476" v="3855" actId="2696"/>
          <pc:sldLayoutMkLst>
            <pc:docMk/>
            <pc:sldMasterMk cId="3741658324" sldId="2147483706"/>
            <pc:sldLayoutMk cId="1631731547" sldId="2147483707"/>
          </pc:sldLayoutMkLst>
        </pc:sldLayoutChg>
        <pc:sldLayoutChg chg="del">
          <pc:chgData name="Dueñas Orcera, Gerardo Cesar" userId="eae98feb-fc08-4110-ae9d-ce9712312c59" providerId="ADAL" clId="{75B227A9-C1A6-4141-8232-109AE64F5307}" dt="2022-01-14T08:04:35.476" v="3855" actId="2696"/>
          <pc:sldLayoutMkLst>
            <pc:docMk/>
            <pc:sldMasterMk cId="3741658324" sldId="2147483706"/>
            <pc:sldLayoutMk cId="1849143676" sldId="2147483708"/>
          </pc:sldLayoutMkLst>
        </pc:sldLayoutChg>
        <pc:sldLayoutChg chg="del">
          <pc:chgData name="Dueñas Orcera, Gerardo Cesar" userId="eae98feb-fc08-4110-ae9d-ce9712312c59" providerId="ADAL" clId="{75B227A9-C1A6-4141-8232-109AE64F5307}" dt="2022-01-14T08:04:35.476" v="3855" actId="2696"/>
          <pc:sldLayoutMkLst>
            <pc:docMk/>
            <pc:sldMasterMk cId="3741658324" sldId="2147483706"/>
            <pc:sldLayoutMk cId="164946084" sldId="2147483709"/>
          </pc:sldLayoutMkLst>
        </pc:sldLayoutChg>
        <pc:sldLayoutChg chg="del">
          <pc:chgData name="Dueñas Orcera, Gerardo Cesar" userId="eae98feb-fc08-4110-ae9d-ce9712312c59" providerId="ADAL" clId="{75B227A9-C1A6-4141-8232-109AE64F5307}" dt="2022-01-14T08:04:35.476" v="3855" actId="2696"/>
          <pc:sldLayoutMkLst>
            <pc:docMk/>
            <pc:sldMasterMk cId="3741658324" sldId="2147483706"/>
            <pc:sldLayoutMk cId="4066901450" sldId="2147483710"/>
          </pc:sldLayoutMkLst>
        </pc:sldLayoutChg>
        <pc:sldLayoutChg chg="del">
          <pc:chgData name="Dueñas Orcera, Gerardo Cesar" userId="eae98feb-fc08-4110-ae9d-ce9712312c59" providerId="ADAL" clId="{75B227A9-C1A6-4141-8232-109AE64F5307}" dt="2022-01-14T08:04:35.476" v="3855" actId="2696"/>
          <pc:sldLayoutMkLst>
            <pc:docMk/>
            <pc:sldMasterMk cId="3741658324" sldId="2147483706"/>
            <pc:sldLayoutMk cId="2126988678" sldId="2147483711"/>
          </pc:sldLayoutMkLst>
        </pc:sldLayoutChg>
        <pc:sldLayoutChg chg="del">
          <pc:chgData name="Dueñas Orcera, Gerardo Cesar" userId="eae98feb-fc08-4110-ae9d-ce9712312c59" providerId="ADAL" clId="{75B227A9-C1A6-4141-8232-109AE64F5307}" dt="2022-01-14T08:04:35.476" v="3855" actId="2696"/>
          <pc:sldLayoutMkLst>
            <pc:docMk/>
            <pc:sldMasterMk cId="3741658324" sldId="2147483706"/>
            <pc:sldLayoutMk cId="2067574703" sldId="2147483712"/>
          </pc:sldLayoutMkLst>
        </pc:sldLayoutChg>
        <pc:sldLayoutChg chg="del">
          <pc:chgData name="Dueñas Orcera, Gerardo Cesar" userId="eae98feb-fc08-4110-ae9d-ce9712312c59" providerId="ADAL" clId="{75B227A9-C1A6-4141-8232-109AE64F5307}" dt="2022-01-14T08:04:35.476" v="3855" actId="2696"/>
          <pc:sldLayoutMkLst>
            <pc:docMk/>
            <pc:sldMasterMk cId="3741658324" sldId="2147483706"/>
            <pc:sldLayoutMk cId="696081979" sldId="2147483713"/>
          </pc:sldLayoutMkLst>
        </pc:sldLayoutChg>
        <pc:sldLayoutChg chg="del">
          <pc:chgData name="Dueñas Orcera, Gerardo Cesar" userId="eae98feb-fc08-4110-ae9d-ce9712312c59" providerId="ADAL" clId="{75B227A9-C1A6-4141-8232-109AE64F5307}" dt="2022-01-14T08:04:35.476" v="3855" actId="2696"/>
          <pc:sldLayoutMkLst>
            <pc:docMk/>
            <pc:sldMasterMk cId="3741658324" sldId="2147483706"/>
            <pc:sldLayoutMk cId="3509585172" sldId="2147483714"/>
          </pc:sldLayoutMkLst>
        </pc:sldLayoutChg>
        <pc:sldLayoutChg chg="del">
          <pc:chgData name="Dueñas Orcera, Gerardo Cesar" userId="eae98feb-fc08-4110-ae9d-ce9712312c59" providerId="ADAL" clId="{75B227A9-C1A6-4141-8232-109AE64F5307}" dt="2022-01-14T08:04:35.476" v="3855" actId="2696"/>
          <pc:sldLayoutMkLst>
            <pc:docMk/>
            <pc:sldMasterMk cId="3741658324" sldId="2147483706"/>
            <pc:sldLayoutMk cId="527713052" sldId="2147483715"/>
          </pc:sldLayoutMkLst>
        </pc:sldLayoutChg>
        <pc:sldLayoutChg chg="del">
          <pc:chgData name="Dueñas Orcera, Gerardo Cesar" userId="eae98feb-fc08-4110-ae9d-ce9712312c59" providerId="ADAL" clId="{75B227A9-C1A6-4141-8232-109AE64F5307}" dt="2022-01-14T08:04:35.476" v="3855" actId="2696"/>
          <pc:sldLayoutMkLst>
            <pc:docMk/>
            <pc:sldMasterMk cId="3741658324" sldId="2147483706"/>
            <pc:sldLayoutMk cId="3586952349" sldId="2147483716"/>
          </pc:sldLayoutMkLst>
        </pc:sldLayoutChg>
        <pc:sldLayoutChg chg="del">
          <pc:chgData name="Dueñas Orcera, Gerardo Cesar" userId="eae98feb-fc08-4110-ae9d-ce9712312c59" providerId="ADAL" clId="{75B227A9-C1A6-4141-8232-109AE64F5307}" dt="2022-01-14T08:04:35.476" v="3855" actId="2696"/>
          <pc:sldLayoutMkLst>
            <pc:docMk/>
            <pc:sldMasterMk cId="3741658324" sldId="2147483706"/>
            <pc:sldLayoutMk cId="816157559" sldId="214748371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3ACEB8BD-63F1-A646-9E2D-94D74B12F2BC}" type="datetimeFigureOut">
              <a:rPr lang="es-ES" smtClean="0"/>
              <a:t>16/02/2022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5FB2AA81-5240-AA49-A1B8-402C9F7DBC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5166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104B5393-4211-8B49-9A71-E3195BE39EFD}" type="datetimeFigureOut">
              <a:rPr lang="es-ES" smtClean="0"/>
              <a:t>16/02/2022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58" tIns="47779" rIns="95558" bIns="4777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CCF3EE1F-CB4B-B046-8544-0F1367AAD7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4090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3EE1F-CB4B-B046-8544-0F1367AAD79B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99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EE1F-CB4B-B046-8544-0F1367AAD79B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7468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_tradnl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466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número de diapositiva 6"/>
          <p:cNvSpPr>
            <a:spLocks noGrp="1"/>
          </p:cNvSpPr>
          <p:nvPr>
            <p:ph type="sldNum" sz="quarter" idx="15"/>
          </p:nvPr>
        </p:nvSpPr>
        <p:spPr>
          <a:xfrm>
            <a:off x="3603812" y="4767264"/>
            <a:ext cx="1936376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rgbClr val="004165"/>
                </a:solidFill>
              </a:defRPr>
            </a:lvl1pPr>
          </a:lstStyle>
          <a:p>
            <a:fld id="{A6B27409-7D32-CB4E-BF29-6F7330D9893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9" hasCustomPrompt="1"/>
          </p:nvPr>
        </p:nvSpPr>
        <p:spPr>
          <a:xfrm>
            <a:off x="458322" y="1685516"/>
            <a:ext cx="8059101" cy="2904446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buClr>
                <a:srgbClr val="E53B16"/>
              </a:buClr>
              <a:buSzPct val="150000"/>
              <a:buFont typeface=".HiraKakuInterface-W3" charset="0"/>
              <a:buChar char="●"/>
              <a:defRPr sz="1400">
                <a:solidFill>
                  <a:srgbClr val="004571"/>
                </a:solidFill>
              </a:defRPr>
            </a:lvl1pPr>
            <a:lvl2pPr marL="230400" indent="-228600">
              <a:lnSpc>
                <a:spcPct val="100000"/>
              </a:lnSpc>
              <a:spcBef>
                <a:spcPts val="1200"/>
              </a:spcBef>
              <a:buClr>
                <a:srgbClr val="004165"/>
              </a:buClr>
              <a:buSzPct val="175000"/>
              <a:buFont typeface=".HiraKakuInterface-W3" charset="0"/>
              <a:buChar char="●"/>
              <a:defRPr sz="1200">
                <a:solidFill>
                  <a:srgbClr val="004571"/>
                </a:solidFill>
              </a:defRPr>
            </a:lvl2pPr>
            <a:lvl3pPr marL="234000" indent="-228600">
              <a:lnSpc>
                <a:spcPct val="100000"/>
              </a:lnSpc>
              <a:spcBef>
                <a:spcPts val="1200"/>
              </a:spcBef>
              <a:buClr>
                <a:srgbClr val="F6BF00"/>
              </a:buClr>
              <a:buSzPct val="200000"/>
              <a:buFont typeface=".HiraKakuInterface-W3" charset="0"/>
              <a:buChar char="●"/>
              <a:defRPr sz="1000">
                <a:solidFill>
                  <a:srgbClr val="004571"/>
                </a:solidFill>
              </a:defRPr>
            </a:lvl3pPr>
            <a:lvl4pPr>
              <a:defRPr sz="1400">
                <a:solidFill>
                  <a:srgbClr val="63666A"/>
                </a:solidFill>
              </a:defRPr>
            </a:lvl4pPr>
            <a:lvl5pPr>
              <a:defRPr sz="1400">
                <a:solidFill>
                  <a:srgbClr val="63666A"/>
                </a:solidFill>
              </a:defRPr>
            </a:lvl5pPr>
          </a:lstStyle>
          <a:p>
            <a:pPr lvl="0"/>
            <a:r>
              <a:rPr lang="es-ES_tradnl"/>
              <a:t>Nivel 1 Arial Regular 14. Utilice esta diapositiva para textos o listas multinivel, intentando reducir,  en lo posible, tanto la extensión del texto como el número de niveles. Puede agregar este diseño  de diapositiva. </a:t>
            </a:r>
            <a:r>
              <a:rPr lang="es-ES_tradnl" err="1"/>
              <a:t>Lorem</a:t>
            </a:r>
            <a:r>
              <a:rPr lang="es-ES_tradnl"/>
              <a:t> </a:t>
            </a:r>
            <a:r>
              <a:rPr lang="es-ES_tradnl" err="1"/>
              <a:t>ipsum</a:t>
            </a:r>
            <a:r>
              <a:rPr lang="es-ES_tradnl"/>
              <a:t> dolor </a:t>
            </a:r>
            <a:r>
              <a:rPr lang="es-ES_tradnl" err="1"/>
              <a:t>sit</a:t>
            </a:r>
            <a:r>
              <a:rPr lang="es-ES_tradnl"/>
              <a:t> </a:t>
            </a:r>
            <a:r>
              <a:rPr lang="es-ES_tradnl" err="1"/>
              <a:t>amet</a:t>
            </a:r>
            <a:r>
              <a:rPr lang="es-ES_tradnl"/>
              <a:t>, </a:t>
            </a:r>
            <a:r>
              <a:rPr lang="es-ES_tradnl" err="1"/>
              <a:t>consectetur</a:t>
            </a:r>
            <a:r>
              <a:rPr lang="es-ES_tradnl"/>
              <a:t> </a:t>
            </a:r>
            <a:r>
              <a:rPr lang="es-ES_tradnl" err="1"/>
              <a:t>adipiscing</a:t>
            </a:r>
            <a:r>
              <a:rPr lang="es-ES_tradnl"/>
              <a:t> </a:t>
            </a:r>
            <a:r>
              <a:rPr lang="es-ES_tradnl" err="1"/>
              <a:t>elit</a:t>
            </a:r>
            <a:r>
              <a:rPr lang="es-ES_tradnl"/>
              <a:t>. </a:t>
            </a:r>
            <a:r>
              <a:rPr lang="es-ES_tradnl" err="1"/>
              <a:t>Integer</a:t>
            </a:r>
            <a:r>
              <a:rPr lang="es-ES_tradnl"/>
              <a:t> </a:t>
            </a:r>
            <a:r>
              <a:rPr lang="es-ES_tradnl" err="1"/>
              <a:t>mattis</a:t>
            </a:r>
            <a:r>
              <a:rPr lang="es-ES_tradnl"/>
              <a:t> </a:t>
            </a:r>
            <a:r>
              <a:rPr lang="es-ES_tradnl" err="1"/>
              <a:t>rhoncus</a:t>
            </a:r>
            <a:r>
              <a:rPr lang="es-ES_tradnl"/>
              <a:t>  </a:t>
            </a:r>
            <a:r>
              <a:rPr lang="es-ES_tradnl" err="1"/>
              <a:t>semper</a:t>
            </a:r>
            <a:r>
              <a:rPr lang="es-ES_tradnl"/>
              <a:t>. </a:t>
            </a:r>
            <a:r>
              <a:rPr lang="es-ES_tradnl" err="1"/>
              <a:t>Quisque</a:t>
            </a:r>
            <a:r>
              <a:rPr lang="es-ES_tradnl"/>
              <a:t> vitae </a:t>
            </a:r>
            <a:r>
              <a:rPr lang="es-ES_tradnl" err="1"/>
              <a:t>risus</a:t>
            </a:r>
            <a:r>
              <a:rPr lang="es-ES_tradnl"/>
              <a:t> eros. </a:t>
            </a:r>
            <a:r>
              <a:rPr lang="es-ES_tradnl" err="1"/>
              <a:t>Curabitur</a:t>
            </a:r>
            <a:r>
              <a:rPr lang="es-ES_tradnl"/>
              <a:t> </a:t>
            </a:r>
            <a:r>
              <a:rPr lang="es-ES_tradnl" err="1"/>
              <a:t>hendrerit</a:t>
            </a:r>
            <a:r>
              <a:rPr lang="es-ES_tradnl"/>
              <a:t> </a:t>
            </a:r>
            <a:r>
              <a:rPr lang="es-ES_tradnl" err="1"/>
              <a:t>iaculis</a:t>
            </a:r>
            <a:r>
              <a:rPr lang="es-ES_tradnl"/>
              <a:t> </a:t>
            </a:r>
            <a:r>
              <a:rPr lang="es-ES_tradnl" err="1"/>
              <a:t>scelerisque</a:t>
            </a:r>
            <a:r>
              <a:rPr lang="es-ES_tradnl"/>
              <a:t>. </a:t>
            </a:r>
            <a:r>
              <a:rPr lang="es-ES_tradnl" err="1"/>
              <a:t>Integer</a:t>
            </a:r>
            <a:r>
              <a:rPr lang="es-ES_tradnl"/>
              <a:t> </a:t>
            </a:r>
            <a:r>
              <a:rPr lang="es-ES_tradnl" err="1"/>
              <a:t>sit</a:t>
            </a:r>
            <a:r>
              <a:rPr lang="es-ES_tradnl"/>
              <a:t> </a:t>
            </a:r>
            <a:r>
              <a:rPr lang="es-ES_tradnl" err="1"/>
              <a:t>amet</a:t>
            </a:r>
            <a:r>
              <a:rPr lang="es-ES_tradnl"/>
              <a:t> </a:t>
            </a:r>
            <a:r>
              <a:rPr lang="es-ES_tradnl" err="1"/>
              <a:t>consectetur</a:t>
            </a:r>
            <a:r>
              <a:rPr lang="es-ES_tradnl"/>
              <a:t>  dolor. </a:t>
            </a:r>
            <a:r>
              <a:rPr lang="es-ES_tradnl" err="1"/>
              <a:t>Nullam</a:t>
            </a:r>
            <a:r>
              <a:rPr lang="es-ES_tradnl"/>
              <a:t> ut </a:t>
            </a:r>
            <a:r>
              <a:rPr lang="es-ES_tradnl" err="1"/>
              <a:t>tincidunt</a:t>
            </a:r>
            <a:r>
              <a:rPr lang="es-ES_tradnl"/>
              <a:t> </a:t>
            </a:r>
            <a:r>
              <a:rPr lang="es-ES_tradnl" err="1"/>
              <a:t>sapien</a:t>
            </a:r>
            <a:r>
              <a:rPr lang="es-ES_tradnl"/>
              <a:t>. </a:t>
            </a:r>
            <a:r>
              <a:rPr lang="es-ES_tradnl" err="1"/>
              <a:t>Lorem</a:t>
            </a:r>
            <a:r>
              <a:rPr lang="es-ES_tradnl"/>
              <a:t> </a:t>
            </a:r>
            <a:r>
              <a:rPr lang="es-ES_tradnl" err="1"/>
              <a:t>ipsum</a:t>
            </a:r>
            <a:r>
              <a:rPr lang="es-ES_tradnl"/>
              <a:t> dolor </a:t>
            </a:r>
            <a:r>
              <a:rPr lang="es-ES_tradnl" err="1"/>
              <a:t>sit</a:t>
            </a:r>
            <a:r>
              <a:rPr lang="es-ES_tradnl"/>
              <a:t> </a:t>
            </a:r>
            <a:r>
              <a:rPr lang="es-ES_tradnl" err="1"/>
              <a:t>amet</a:t>
            </a:r>
            <a:r>
              <a:rPr lang="es-ES_tradnl"/>
              <a:t>, </a:t>
            </a:r>
            <a:r>
              <a:rPr lang="es-ES_tradnl" err="1"/>
              <a:t>consectetur</a:t>
            </a:r>
            <a:r>
              <a:rPr lang="es-ES_tradnl"/>
              <a:t> </a:t>
            </a:r>
            <a:r>
              <a:rPr lang="es-ES_tradnl" err="1"/>
              <a:t>adipiscing</a:t>
            </a:r>
            <a:r>
              <a:rPr lang="es-ES_tradnl"/>
              <a:t> </a:t>
            </a:r>
            <a:r>
              <a:rPr lang="es-ES_tradnl" err="1"/>
              <a:t>elit</a:t>
            </a:r>
            <a:r>
              <a:rPr lang="es-ES_tradnl"/>
              <a:t>, </a:t>
            </a:r>
            <a:r>
              <a:rPr lang="es-ES_tradnl" err="1"/>
              <a:t>integer</a:t>
            </a:r>
            <a:r>
              <a:rPr lang="es-ES_tradnl"/>
              <a:t>  </a:t>
            </a:r>
            <a:r>
              <a:rPr lang="es-ES_tradnl" err="1"/>
              <a:t>mattis</a:t>
            </a:r>
            <a:r>
              <a:rPr lang="es-ES_tradnl"/>
              <a:t> </a:t>
            </a:r>
            <a:r>
              <a:rPr lang="es-ES_tradnl" err="1"/>
              <a:t>rhoncus</a:t>
            </a:r>
            <a:r>
              <a:rPr lang="es-ES_tradnl"/>
              <a:t> </a:t>
            </a:r>
            <a:r>
              <a:rPr lang="es-ES_tradnl" err="1"/>
              <a:t>semper</a:t>
            </a:r>
            <a:r>
              <a:rPr lang="es-ES_tradnl"/>
              <a:t>, </a:t>
            </a:r>
            <a:r>
              <a:rPr lang="es-ES_tradnl" err="1"/>
              <a:t>quisque</a:t>
            </a:r>
            <a:r>
              <a:rPr lang="es-ES_tradnl"/>
              <a:t> vitae </a:t>
            </a:r>
            <a:r>
              <a:rPr lang="es-ES_tradnl" err="1"/>
              <a:t>risus</a:t>
            </a:r>
            <a:r>
              <a:rPr lang="es-ES_tradnl"/>
              <a:t>. </a:t>
            </a:r>
            <a:r>
              <a:rPr lang="es-ES_tradnl" err="1"/>
              <a:t>Donec</a:t>
            </a:r>
            <a:r>
              <a:rPr lang="es-ES_tradnl"/>
              <a:t> </a:t>
            </a:r>
            <a:r>
              <a:rPr lang="es-ES_tradnl" err="1"/>
              <a:t>efficitur</a:t>
            </a:r>
            <a:r>
              <a:rPr lang="es-ES_tradnl"/>
              <a:t> </a:t>
            </a:r>
            <a:r>
              <a:rPr lang="es-ES_tradnl" err="1"/>
              <a:t>lectus</a:t>
            </a:r>
            <a:r>
              <a:rPr lang="es-ES_tradnl"/>
              <a:t> dolor, in </a:t>
            </a:r>
            <a:r>
              <a:rPr lang="es-ES_tradnl" err="1"/>
              <a:t>fringilla</a:t>
            </a:r>
            <a:r>
              <a:rPr lang="es-ES_tradnl"/>
              <a:t> dolor </a:t>
            </a:r>
            <a:r>
              <a:rPr lang="es-ES_tradnl" err="1"/>
              <a:t>dignissim</a:t>
            </a:r>
            <a:r>
              <a:rPr lang="es-ES_tradnl"/>
              <a:t>  </a:t>
            </a:r>
            <a:r>
              <a:rPr lang="es-ES_tradnl" err="1"/>
              <a:t>fermentum</a:t>
            </a:r>
            <a:r>
              <a:rPr lang="es-ES_tradnl"/>
              <a:t>. </a:t>
            </a:r>
            <a:r>
              <a:rPr lang="es-ES_tradnl" err="1"/>
              <a:t>Vestibulum</a:t>
            </a:r>
            <a:r>
              <a:rPr lang="es-ES_tradnl"/>
              <a:t> </a:t>
            </a:r>
            <a:r>
              <a:rPr lang="es-ES_tradnl" err="1"/>
              <a:t>placerat</a:t>
            </a:r>
            <a:r>
              <a:rPr lang="es-ES_tradnl"/>
              <a:t> </a:t>
            </a:r>
            <a:r>
              <a:rPr lang="es-ES_tradnl" err="1"/>
              <a:t>faucibus</a:t>
            </a:r>
            <a:r>
              <a:rPr lang="es-ES_tradnl"/>
              <a:t> </a:t>
            </a:r>
            <a:r>
              <a:rPr lang="es-ES_tradnl" err="1"/>
              <a:t>tincidunt</a:t>
            </a:r>
            <a:r>
              <a:rPr lang="es-ES_tradnl"/>
              <a:t>. In </a:t>
            </a:r>
            <a:r>
              <a:rPr lang="es-ES_tradnl" err="1"/>
              <a:t>orci</a:t>
            </a:r>
            <a:r>
              <a:rPr lang="es-ES_tradnl"/>
              <a:t> </a:t>
            </a:r>
            <a:r>
              <a:rPr lang="es-ES_tradnl" err="1"/>
              <a:t>est</a:t>
            </a:r>
            <a:r>
              <a:rPr lang="es-ES_tradnl"/>
              <a:t>, </a:t>
            </a:r>
            <a:r>
              <a:rPr lang="es-ES_tradnl" err="1"/>
              <a:t>tincidunt</a:t>
            </a:r>
            <a:r>
              <a:rPr lang="es-ES_tradnl"/>
              <a:t> et </a:t>
            </a:r>
            <a:r>
              <a:rPr lang="es-ES_tradnl" err="1"/>
              <a:t>imperdiet</a:t>
            </a:r>
            <a:r>
              <a:rPr lang="es-ES_tradnl"/>
              <a:t> </a:t>
            </a:r>
            <a:r>
              <a:rPr lang="es-ES_tradnl" err="1"/>
              <a:t>sit</a:t>
            </a:r>
            <a:r>
              <a:rPr lang="es-ES_tradnl"/>
              <a:t> </a:t>
            </a:r>
            <a:r>
              <a:rPr lang="es-ES_tradnl" err="1"/>
              <a:t>amet</a:t>
            </a:r>
            <a:r>
              <a:rPr lang="es-ES_tradnl"/>
              <a:t> odio.  </a:t>
            </a:r>
            <a:r>
              <a:rPr lang="es-ES_tradnl" err="1"/>
              <a:t>Lorem</a:t>
            </a:r>
            <a:r>
              <a:rPr lang="es-ES_tradnl"/>
              <a:t> </a:t>
            </a:r>
            <a:r>
              <a:rPr lang="es-ES_tradnl" err="1"/>
              <a:t>ipsum</a:t>
            </a:r>
            <a:r>
              <a:rPr lang="es-ES_tradnl"/>
              <a:t> dolor </a:t>
            </a:r>
            <a:r>
              <a:rPr lang="es-ES_tradnl" err="1"/>
              <a:t>sit</a:t>
            </a:r>
            <a:r>
              <a:rPr lang="es-ES_tradnl"/>
              <a:t> </a:t>
            </a:r>
            <a:r>
              <a:rPr lang="es-ES_tradnl" err="1"/>
              <a:t>amet</a:t>
            </a:r>
            <a:r>
              <a:rPr lang="es-ES_tradnl"/>
              <a:t>, </a:t>
            </a:r>
            <a:r>
              <a:rPr lang="es-ES_tradnl" err="1"/>
              <a:t>consectetur</a:t>
            </a:r>
            <a:r>
              <a:rPr lang="es-ES_tradnl"/>
              <a:t> </a:t>
            </a:r>
            <a:r>
              <a:rPr lang="es-ES_tradnl" err="1"/>
              <a:t>adipiscing</a:t>
            </a:r>
            <a:r>
              <a:rPr lang="es-ES_tradnl"/>
              <a:t> </a:t>
            </a:r>
            <a:r>
              <a:rPr lang="es-ES_tradnl" err="1"/>
              <a:t>elit</a:t>
            </a:r>
            <a:r>
              <a:rPr lang="es-ES_tradnl"/>
              <a:t>. </a:t>
            </a:r>
            <a:r>
              <a:rPr lang="es-ES_tradnl" err="1"/>
              <a:t>Integer</a:t>
            </a:r>
            <a:r>
              <a:rPr lang="es-ES_tradnl"/>
              <a:t> </a:t>
            </a:r>
            <a:r>
              <a:rPr lang="es-ES_tradnl" err="1"/>
              <a:t>mattis</a:t>
            </a:r>
            <a:r>
              <a:rPr lang="es-ES_tradnl"/>
              <a:t> </a:t>
            </a:r>
            <a:r>
              <a:rPr lang="es-ES_tradnl" err="1"/>
              <a:t>rhoncus</a:t>
            </a:r>
            <a:r>
              <a:rPr lang="es-ES_tradnl"/>
              <a:t> </a:t>
            </a:r>
            <a:r>
              <a:rPr lang="es-ES_tradnl" err="1"/>
              <a:t>semper</a:t>
            </a:r>
            <a:r>
              <a:rPr lang="es-ES_tradnl"/>
              <a:t>, </a:t>
            </a:r>
            <a:r>
              <a:rPr lang="es-ES_tradnl" err="1"/>
              <a:t>quisque</a:t>
            </a:r>
            <a:r>
              <a:rPr lang="es-ES_tradnl"/>
              <a:t>  vitae </a:t>
            </a:r>
            <a:r>
              <a:rPr lang="es-ES_tradnl" err="1"/>
              <a:t>risus</a:t>
            </a:r>
            <a:r>
              <a:rPr lang="es-ES_tradnl"/>
              <a:t> eros. </a:t>
            </a:r>
            <a:r>
              <a:rPr lang="es-ES_tradnl" err="1"/>
              <a:t>Curabitur</a:t>
            </a:r>
            <a:r>
              <a:rPr lang="es-ES_tradnl"/>
              <a:t> </a:t>
            </a:r>
            <a:r>
              <a:rPr lang="es-ES_tradnl" err="1"/>
              <a:t>hendrerit</a:t>
            </a:r>
            <a:r>
              <a:rPr lang="es-ES_tradnl"/>
              <a:t> </a:t>
            </a:r>
            <a:r>
              <a:rPr lang="es-ES_tradnl" err="1"/>
              <a:t>iaculis</a:t>
            </a:r>
            <a:r>
              <a:rPr lang="es-ES_tradnl"/>
              <a:t> </a:t>
            </a:r>
            <a:r>
              <a:rPr lang="es-ES_tradnl" err="1"/>
              <a:t>scelerisque.para</a:t>
            </a:r>
            <a:r>
              <a:rPr lang="es-ES_tradnl"/>
              <a:t> modificar el estilo de texto del patrón</a:t>
            </a:r>
          </a:p>
          <a:p>
            <a:pPr lvl="1"/>
            <a:r>
              <a:rPr lang="es-ES_tradnl"/>
              <a:t>Nivel 2 Arial Regular 12 Utilice esta diapositiva para textos o listas multinivel, intentando reducir, en lo posible,  tanto la extensión del texto como el número de niveles. </a:t>
            </a:r>
            <a:r>
              <a:rPr lang="es-ES_tradnl" err="1"/>
              <a:t>Lorem</a:t>
            </a:r>
            <a:r>
              <a:rPr lang="es-ES_tradnl"/>
              <a:t> </a:t>
            </a:r>
            <a:r>
              <a:rPr lang="es-ES_tradnl" err="1"/>
              <a:t>ipsum</a:t>
            </a:r>
            <a:r>
              <a:rPr lang="es-ES_tradnl"/>
              <a:t> dolor </a:t>
            </a:r>
            <a:r>
              <a:rPr lang="es-ES_tradnl" err="1"/>
              <a:t>sit</a:t>
            </a:r>
            <a:r>
              <a:rPr lang="es-ES_tradnl"/>
              <a:t> </a:t>
            </a:r>
            <a:r>
              <a:rPr lang="es-ES_tradnl" err="1"/>
              <a:t>amet</a:t>
            </a:r>
            <a:r>
              <a:rPr lang="es-ES_tradnl"/>
              <a:t>, </a:t>
            </a:r>
            <a:r>
              <a:rPr lang="es-ES_tradnl" err="1"/>
              <a:t>consectetur</a:t>
            </a:r>
            <a:r>
              <a:rPr lang="es-ES_tradnl"/>
              <a:t> </a:t>
            </a:r>
            <a:r>
              <a:rPr lang="es-ES_tradnl" err="1"/>
              <a:t>adipiscing</a:t>
            </a:r>
            <a:r>
              <a:rPr lang="es-ES_tradnl"/>
              <a:t> </a:t>
            </a:r>
            <a:r>
              <a:rPr lang="es-ES_tradnl" err="1"/>
              <a:t>elit</a:t>
            </a:r>
            <a:r>
              <a:rPr lang="es-ES_tradnl"/>
              <a:t>.  </a:t>
            </a:r>
            <a:r>
              <a:rPr lang="es-ES_tradnl" err="1"/>
              <a:t>Integer</a:t>
            </a:r>
            <a:r>
              <a:rPr lang="es-ES_tradnl"/>
              <a:t> </a:t>
            </a:r>
            <a:r>
              <a:rPr lang="es-ES_tradnl" err="1"/>
              <a:t>mattis</a:t>
            </a:r>
            <a:r>
              <a:rPr lang="es-ES_tradnl"/>
              <a:t> </a:t>
            </a:r>
            <a:r>
              <a:rPr lang="es-ES_tradnl" err="1"/>
              <a:t>rhoncus</a:t>
            </a:r>
            <a:r>
              <a:rPr lang="es-ES_tradnl"/>
              <a:t> </a:t>
            </a:r>
            <a:r>
              <a:rPr lang="es-ES_tradnl" err="1"/>
              <a:t>semper</a:t>
            </a:r>
            <a:r>
              <a:rPr lang="es-ES_tradnl"/>
              <a:t>.</a:t>
            </a:r>
          </a:p>
          <a:p>
            <a:pPr lvl="2"/>
            <a:r>
              <a:rPr lang="es-ES_tradnl"/>
              <a:t>Nivel 3 Arial Regular 10 Utilice esta diapositiva para textos o listas multinivel, intentando reducir, en lo posible, tanto la extensión del texto  como el número de niveles. </a:t>
            </a:r>
            <a:r>
              <a:rPr lang="es-ES_tradnl" err="1"/>
              <a:t>Lorem</a:t>
            </a:r>
            <a:r>
              <a:rPr lang="es-ES_tradnl"/>
              <a:t> </a:t>
            </a:r>
            <a:r>
              <a:rPr lang="es-ES_tradnl" err="1"/>
              <a:t>ipsum</a:t>
            </a:r>
            <a:r>
              <a:rPr lang="es-ES_tradnl"/>
              <a:t> dolor </a:t>
            </a:r>
            <a:r>
              <a:rPr lang="es-ES_tradnl" err="1"/>
              <a:t>sit</a:t>
            </a:r>
            <a:r>
              <a:rPr lang="es-ES_tradnl"/>
              <a:t> </a:t>
            </a:r>
            <a:r>
              <a:rPr lang="es-ES_tradnl" err="1"/>
              <a:t>amet</a:t>
            </a:r>
            <a:r>
              <a:rPr lang="es-ES_tradnl"/>
              <a:t>, </a:t>
            </a:r>
            <a:r>
              <a:rPr lang="es-ES_tradnl" err="1"/>
              <a:t>consectetur</a:t>
            </a:r>
            <a:r>
              <a:rPr lang="es-ES_tradnl"/>
              <a:t> </a:t>
            </a:r>
            <a:r>
              <a:rPr lang="es-ES_tradnl" err="1"/>
              <a:t>adispiscing</a:t>
            </a:r>
            <a:r>
              <a:rPr lang="es-ES_tradnl"/>
              <a:t>. </a:t>
            </a:r>
            <a:r>
              <a:rPr lang="es-ES_tradnl" err="1"/>
              <a:t>Donec</a:t>
            </a:r>
            <a:r>
              <a:rPr lang="es-ES_tradnl"/>
              <a:t> </a:t>
            </a:r>
            <a:r>
              <a:rPr lang="es-ES_tradnl" err="1"/>
              <a:t>efficitur</a:t>
            </a:r>
            <a:r>
              <a:rPr lang="es-ES_tradnl"/>
              <a:t> </a:t>
            </a:r>
            <a:r>
              <a:rPr lang="es-ES_tradnl" err="1"/>
              <a:t>lectus</a:t>
            </a:r>
            <a:r>
              <a:rPr lang="es-ES_tradnl"/>
              <a:t> dolor, in </a:t>
            </a:r>
            <a:r>
              <a:rPr lang="es-ES_tradnl" err="1"/>
              <a:t>fringilla</a:t>
            </a:r>
            <a:r>
              <a:rPr lang="es-ES_tradnl"/>
              <a:t> dolor </a:t>
            </a:r>
            <a:r>
              <a:rPr lang="es-ES_tradnl" err="1"/>
              <a:t>dignissim</a:t>
            </a:r>
            <a:r>
              <a:rPr lang="es-ES_tradnl"/>
              <a:t>  </a:t>
            </a:r>
            <a:r>
              <a:rPr lang="es-ES_tradnl" err="1"/>
              <a:t>fermentum</a:t>
            </a:r>
            <a:r>
              <a:rPr lang="es-ES_tradnl"/>
              <a:t>. </a:t>
            </a:r>
            <a:r>
              <a:rPr lang="es-ES_tradnl" err="1"/>
              <a:t>Vestibulum</a:t>
            </a:r>
            <a:r>
              <a:rPr lang="es-ES_tradnl"/>
              <a:t> </a:t>
            </a:r>
            <a:r>
              <a:rPr lang="es-ES_tradnl" err="1"/>
              <a:t>placerat</a:t>
            </a:r>
            <a:r>
              <a:rPr lang="es-ES_tradnl"/>
              <a:t> </a:t>
            </a:r>
            <a:r>
              <a:rPr lang="es-ES_tradnl" err="1"/>
              <a:t>faucibus</a:t>
            </a:r>
            <a:r>
              <a:rPr lang="es-ES_tradnl"/>
              <a:t> </a:t>
            </a:r>
            <a:r>
              <a:rPr lang="es-ES_tradnl" err="1"/>
              <a:t>tincidunt</a:t>
            </a:r>
            <a:r>
              <a:rPr lang="es-ES_tradnl"/>
              <a:t>. In </a:t>
            </a:r>
            <a:r>
              <a:rPr lang="es-ES_tradnl" err="1"/>
              <a:t>orci</a:t>
            </a:r>
            <a:r>
              <a:rPr lang="es-ES_tradnl"/>
              <a:t> </a:t>
            </a:r>
            <a:r>
              <a:rPr lang="es-ES_tradnl" err="1"/>
              <a:t>est</a:t>
            </a:r>
            <a:r>
              <a:rPr lang="es-ES_tradnl"/>
              <a:t>, </a:t>
            </a:r>
            <a:r>
              <a:rPr lang="es-ES_tradnl" err="1"/>
              <a:t>tincidunt</a:t>
            </a:r>
            <a:r>
              <a:rPr lang="es-ES_tradnl"/>
              <a:t> et </a:t>
            </a:r>
            <a:r>
              <a:rPr lang="es-ES_tradnl" err="1"/>
              <a:t>gravida</a:t>
            </a:r>
            <a:r>
              <a:rPr lang="es-ES_tradnl"/>
              <a:t> at, </a:t>
            </a:r>
            <a:r>
              <a:rPr lang="es-ES_tradnl" err="1"/>
              <a:t>imperdiet</a:t>
            </a:r>
            <a:r>
              <a:rPr lang="es-ES_tradnl"/>
              <a:t> </a:t>
            </a:r>
            <a:r>
              <a:rPr lang="es-ES_tradnl" err="1"/>
              <a:t>sit</a:t>
            </a:r>
            <a:r>
              <a:rPr lang="es-ES_tradnl"/>
              <a:t> </a:t>
            </a:r>
            <a:r>
              <a:rPr lang="es-ES_tradnl" err="1"/>
              <a:t>amet</a:t>
            </a:r>
            <a:r>
              <a:rPr lang="es-ES_tradnl"/>
              <a:t> odio.</a:t>
            </a:r>
          </a:p>
        </p:txBody>
      </p:sp>
      <p:sp>
        <p:nvSpPr>
          <p:cNvPr id="29" name="Marcador de texto 62"/>
          <p:cNvSpPr>
            <a:spLocks noGrp="1"/>
          </p:cNvSpPr>
          <p:nvPr>
            <p:ph type="body" sz="quarter" idx="11" hasCustomPrompt="1"/>
          </p:nvPr>
        </p:nvSpPr>
        <p:spPr>
          <a:xfrm>
            <a:off x="458321" y="1214574"/>
            <a:ext cx="2948908" cy="37707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rgbClr val="00457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/>
            </a:lvl2pPr>
            <a:lvl3pPr marL="914400" indent="0">
              <a:lnSpc>
                <a:spcPct val="100000"/>
              </a:lnSpc>
              <a:buNone/>
              <a:defRPr sz="1400"/>
            </a:lvl3pPr>
            <a:lvl4pPr marL="1371600" indent="0">
              <a:lnSpc>
                <a:spcPct val="100000"/>
              </a:lnSpc>
              <a:buNone/>
              <a:defRPr sz="1400"/>
            </a:lvl4pPr>
            <a:lvl5pPr marL="1828800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es-ES"/>
              <a:t>T</a:t>
            </a:r>
            <a:r>
              <a:rPr lang="es-ES_tradnl" err="1"/>
              <a:t>ítulo</a:t>
            </a:r>
            <a:endParaRPr lang="es-ES"/>
          </a:p>
        </p:txBody>
      </p:sp>
      <p:sp>
        <p:nvSpPr>
          <p:cNvPr id="19" name="Título 1"/>
          <p:cNvSpPr>
            <a:spLocks noGrp="1"/>
          </p:cNvSpPr>
          <p:nvPr>
            <p:ph type="title" hasCustomPrompt="1"/>
          </p:nvPr>
        </p:nvSpPr>
        <p:spPr>
          <a:xfrm>
            <a:off x="458320" y="405263"/>
            <a:ext cx="3880598" cy="13152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800" baseline="0">
                <a:solidFill>
                  <a:srgbClr val="00457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/>
              <a:t>Título</a:t>
            </a:r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9" y="119535"/>
            <a:ext cx="1147321" cy="5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59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3277712" y="2148239"/>
            <a:ext cx="1786004" cy="44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sz="180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" y="0"/>
            <a:ext cx="9150096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80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7" r:id="rId13"/>
    <p:sldLayoutId id="2147483705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tmp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dgia.es/colaboradore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6" name="object 7"/>
          <p:cNvSpPr txBox="1"/>
          <p:nvPr/>
        </p:nvSpPr>
        <p:spPr>
          <a:xfrm>
            <a:off x="5163612" y="2139966"/>
            <a:ext cx="3756867" cy="8167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300"/>
              </a:lnSpc>
            </a:pPr>
            <a:r>
              <a:rPr lang="es-ES" sz="2000" b="1" spc="40">
                <a:solidFill>
                  <a:srgbClr val="004571"/>
                </a:solidFill>
                <a:latin typeface="FS Emeric" panose="02000503040000020004" pitchFamily="2" charset="0"/>
                <a:cs typeface="Arial"/>
              </a:rPr>
              <a:t>MANUAL REGISTRO OFERTA PUBLICA 2022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431" y="352848"/>
            <a:ext cx="1957290" cy="974884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8ED33EE-B0BF-4CB7-8117-47846C386883}"/>
              </a:ext>
            </a:extLst>
          </p:cNvPr>
          <p:cNvCxnSpPr/>
          <p:nvPr/>
        </p:nvCxnSpPr>
        <p:spPr>
          <a:xfrm>
            <a:off x="5163612" y="3603812"/>
            <a:ext cx="3375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898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55E5139-6B9E-48E8-AEC6-6A57B9337784}"/>
              </a:ext>
            </a:extLst>
          </p:cNvPr>
          <p:cNvSpPr/>
          <p:nvPr/>
        </p:nvSpPr>
        <p:spPr>
          <a:xfrm>
            <a:off x="368300" y="712061"/>
            <a:ext cx="8407400" cy="369332"/>
          </a:xfrm>
          <a:prstGeom prst="rect">
            <a:avLst/>
          </a:prstGeom>
          <a:solidFill>
            <a:srgbClr val="004571"/>
          </a:solidFill>
        </p:spPr>
        <p:txBody>
          <a:bodyPr wrap="square">
            <a:spAutoFit/>
          </a:bodyPr>
          <a:lstStyle/>
          <a:p>
            <a:pPr algn="ctr"/>
            <a:r>
              <a:rPr lang="es-ES">
                <a:solidFill>
                  <a:schemeClr val="bg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Una vez dentro de la Distribuidora a cuya OP quieres Adherirte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0AE56F3-C992-4FF8-95F0-DFAEC0414143}"/>
              </a:ext>
            </a:extLst>
          </p:cNvPr>
          <p:cNvSpPr txBox="1"/>
          <p:nvPr/>
        </p:nvSpPr>
        <p:spPr>
          <a:xfrm>
            <a:off x="0" y="1252944"/>
            <a:ext cx="3822700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buClr>
                <a:srgbClr val="004571"/>
              </a:buClr>
              <a:buSzPct val="150000"/>
            </a:pPr>
            <a:r>
              <a:rPr lang="es-ES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7.1 </a:t>
            </a:r>
            <a:r>
              <a:rPr lang="es-ES" sz="140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Los campos Responsable Legal y </a:t>
            </a:r>
            <a:r>
              <a:rPr lang="es-ES" sz="1400" err="1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Nif</a:t>
            </a:r>
            <a:r>
              <a:rPr lang="es-ES" sz="140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 Responsable Legal vendrán cumplimentados por defecto según el Responsable Legal informado en la empresa matriz o principal pero este campo es editable por si se quiere modificar el Responsable de la empresa en alguna Distribuidora en concreto.</a:t>
            </a:r>
          </a:p>
          <a:p>
            <a:pPr algn="just">
              <a:buClr>
                <a:srgbClr val="004571"/>
              </a:buClr>
              <a:buSzPct val="150000"/>
            </a:pPr>
            <a:endParaRPr lang="es-ES" sz="1400">
              <a:solidFill>
                <a:srgbClr val="004571"/>
              </a:solidFill>
              <a:latin typeface="FS Emeric" panose="02000503040000020004" pitchFamily="2" charset="0"/>
              <a:cs typeface="Arial" panose="020B0604020202020204" pitchFamily="34" charset="0"/>
            </a:endParaRPr>
          </a:p>
          <a:p>
            <a:pPr algn="just">
              <a:buClr>
                <a:srgbClr val="004571"/>
              </a:buClr>
              <a:buSzPct val="150000"/>
            </a:pPr>
            <a:r>
              <a:rPr lang="es-ES" sz="140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Hay que informar el </a:t>
            </a:r>
            <a:r>
              <a:rPr lang="es-ES" sz="1400" err="1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Nº</a:t>
            </a:r>
            <a:r>
              <a:rPr lang="es-ES" sz="140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 de cuenta completo</a:t>
            </a:r>
          </a:p>
        </p:txBody>
      </p:sp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125BD1DE-45CA-4D80-96F8-6B89DB5B5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50" y="1428590"/>
            <a:ext cx="4983772" cy="2286319"/>
          </a:xfrm>
          <a:prstGeom prst="rect">
            <a:avLst/>
          </a:prstGeom>
        </p:spPr>
      </p:pic>
      <p:sp>
        <p:nvSpPr>
          <p:cNvPr id="10" name="Dodecágono 9">
            <a:extLst>
              <a:ext uri="{FF2B5EF4-FFF2-40B4-BE49-F238E27FC236}">
                <a16:creationId xmlns:a16="http://schemas.microsoft.com/office/drawing/2014/main" id="{4BC7965E-418B-4BD9-B6BA-AF6E2C1ABED4}"/>
              </a:ext>
            </a:extLst>
          </p:cNvPr>
          <p:cNvSpPr/>
          <p:nvPr/>
        </p:nvSpPr>
        <p:spPr>
          <a:xfrm>
            <a:off x="5851036" y="1590220"/>
            <a:ext cx="596900" cy="216932"/>
          </a:xfrm>
          <a:prstGeom prst="dodec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b="1">
                <a:latin typeface="FS Emeric" panose="02000503040000020004" pitchFamily="2" charset="0"/>
              </a:rPr>
              <a:t>7.1</a:t>
            </a:r>
          </a:p>
        </p:txBody>
      </p:sp>
    </p:spTree>
    <p:extLst>
      <p:ext uri="{BB962C8B-B14F-4D97-AF65-F5344CB8AC3E}">
        <p14:creationId xmlns:p14="http://schemas.microsoft.com/office/powerpoint/2010/main" val="2692217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55E5139-6B9E-48E8-AEC6-6A57B9337784}"/>
              </a:ext>
            </a:extLst>
          </p:cNvPr>
          <p:cNvSpPr/>
          <p:nvPr/>
        </p:nvSpPr>
        <p:spPr>
          <a:xfrm>
            <a:off x="368300" y="712061"/>
            <a:ext cx="8407400" cy="369332"/>
          </a:xfrm>
          <a:prstGeom prst="rect">
            <a:avLst/>
          </a:prstGeom>
          <a:solidFill>
            <a:srgbClr val="004571"/>
          </a:solidFill>
        </p:spPr>
        <p:txBody>
          <a:bodyPr wrap="square">
            <a:spAutoFit/>
          </a:bodyPr>
          <a:lstStyle/>
          <a:p>
            <a:pPr algn="ctr"/>
            <a:r>
              <a:rPr lang="es-ES">
                <a:solidFill>
                  <a:schemeClr val="bg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Una vez dentro de la Distribuidora a cuya OP quieres Adherirte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0AE56F3-C992-4FF8-95F0-DFAEC0414143}"/>
              </a:ext>
            </a:extLst>
          </p:cNvPr>
          <p:cNvSpPr txBox="1"/>
          <p:nvPr/>
        </p:nvSpPr>
        <p:spPr>
          <a:xfrm>
            <a:off x="44450" y="1822330"/>
            <a:ext cx="372745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buClr>
                <a:srgbClr val="004571"/>
              </a:buClr>
              <a:buSzPct val="150000"/>
            </a:pPr>
            <a:r>
              <a:rPr lang="es-ES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7.2 </a:t>
            </a:r>
            <a:r>
              <a:rPr lang="es-ES" sz="160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En Documentos de Empresa hay que anexar el Certificado Bancario de la cuenta informada en el paso anterior</a:t>
            </a:r>
          </a:p>
        </p:txBody>
      </p:sp>
      <p:pic>
        <p:nvPicPr>
          <p:cNvPr id="4" name="Imagen 3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DBD5E45F-8481-4BA3-A847-9E3689FE5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700" y="1627588"/>
            <a:ext cx="5276850" cy="2061762"/>
          </a:xfrm>
          <a:prstGeom prst="rect">
            <a:avLst/>
          </a:prstGeom>
        </p:spPr>
      </p:pic>
      <p:sp>
        <p:nvSpPr>
          <p:cNvPr id="8" name="Dodecágono 7">
            <a:extLst>
              <a:ext uri="{FF2B5EF4-FFF2-40B4-BE49-F238E27FC236}">
                <a16:creationId xmlns:a16="http://schemas.microsoft.com/office/drawing/2014/main" id="{A0A78F32-5F2B-4432-AD65-24032F35DF0F}"/>
              </a:ext>
            </a:extLst>
          </p:cNvPr>
          <p:cNvSpPr/>
          <p:nvPr/>
        </p:nvSpPr>
        <p:spPr>
          <a:xfrm>
            <a:off x="5731114" y="1822330"/>
            <a:ext cx="596900" cy="216932"/>
          </a:xfrm>
          <a:prstGeom prst="dodec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b="1">
                <a:latin typeface="FS Emeric" panose="02000503040000020004" pitchFamily="2" charset="0"/>
              </a:rPr>
              <a:t>7.2</a:t>
            </a:r>
          </a:p>
        </p:txBody>
      </p:sp>
    </p:spTree>
    <p:extLst>
      <p:ext uri="{BB962C8B-B14F-4D97-AF65-F5344CB8AC3E}">
        <p14:creationId xmlns:p14="http://schemas.microsoft.com/office/powerpoint/2010/main" val="2371872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55E5139-6B9E-48E8-AEC6-6A57B9337784}"/>
              </a:ext>
            </a:extLst>
          </p:cNvPr>
          <p:cNvSpPr/>
          <p:nvPr/>
        </p:nvSpPr>
        <p:spPr>
          <a:xfrm>
            <a:off x="368300" y="712061"/>
            <a:ext cx="8407400" cy="369332"/>
          </a:xfrm>
          <a:prstGeom prst="rect">
            <a:avLst/>
          </a:prstGeom>
          <a:solidFill>
            <a:srgbClr val="004571"/>
          </a:solidFill>
        </p:spPr>
        <p:txBody>
          <a:bodyPr wrap="square">
            <a:spAutoFit/>
          </a:bodyPr>
          <a:lstStyle/>
          <a:p>
            <a:pPr algn="ctr"/>
            <a:r>
              <a:rPr lang="es-ES">
                <a:solidFill>
                  <a:schemeClr val="bg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Una vez dentro de la Distribuidora a cuya OP quieres Adherirte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0AE56F3-C992-4FF8-95F0-DFAEC0414143}"/>
              </a:ext>
            </a:extLst>
          </p:cNvPr>
          <p:cNvSpPr txBox="1"/>
          <p:nvPr/>
        </p:nvSpPr>
        <p:spPr>
          <a:xfrm>
            <a:off x="0" y="1252944"/>
            <a:ext cx="3822700" cy="36317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rgbClr val="004571"/>
              </a:buClr>
              <a:buSzPct val="150000"/>
            </a:pPr>
            <a:r>
              <a:rPr lang="es-ES" sz="200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7.3</a:t>
            </a:r>
            <a:r>
              <a:rPr lang="es-ES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 </a:t>
            </a:r>
            <a:r>
              <a:rPr lang="es-ES" sz="140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El Apartado </a:t>
            </a:r>
            <a:r>
              <a:rPr lang="es-ES" sz="1400" b="1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Oferta Pública </a:t>
            </a:r>
            <a:r>
              <a:rPr lang="es-ES" sz="140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se divide en 2 partes:</a:t>
            </a:r>
          </a:p>
          <a:p>
            <a:pPr>
              <a:buClr>
                <a:srgbClr val="004571"/>
              </a:buClr>
              <a:buSzPct val="150000"/>
            </a:pPr>
            <a:endParaRPr lang="es-ES" sz="1400">
              <a:solidFill>
                <a:srgbClr val="004571"/>
              </a:solidFill>
              <a:latin typeface="FS Emeric" panose="02000503040000020004" pitchFamily="2" charset="0"/>
              <a:cs typeface="Arial" panose="020B0604020202020204" pitchFamily="34" charset="0"/>
            </a:endParaRPr>
          </a:p>
          <a:p>
            <a:pPr>
              <a:buClr>
                <a:srgbClr val="004571"/>
              </a:buClr>
              <a:buSzPct val="150000"/>
            </a:pPr>
            <a:r>
              <a:rPr lang="es-ES" sz="140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7.3.1 Por una parte </a:t>
            </a:r>
            <a:r>
              <a:rPr lang="es-ES" sz="1400" b="1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Las Condiciones Legales/Generales de Adhesión a la Oferta Pública</a:t>
            </a:r>
          </a:p>
          <a:p>
            <a:pPr>
              <a:buClr>
                <a:srgbClr val="004571"/>
              </a:buClr>
              <a:buSzPct val="150000"/>
            </a:pPr>
            <a:endParaRPr lang="es-ES" sz="1400" b="1">
              <a:solidFill>
                <a:srgbClr val="004571"/>
              </a:solidFill>
              <a:latin typeface="FS Emeric" panose="02000503040000020004" pitchFamily="2" charset="0"/>
              <a:cs typeface="Arial" panose="020B0604020202020204" pitchFamily="34" charset="0"/>
            </a:endParaRPr>
          </a:p>
          <a:p>
            <a:pPr>
              <a:buClr>
                <a:srgbClr val="004571"/>
              </a:buClr>
              <a:buSzPct val="150000"/>
            </a:pPr>
            <a:r>
              <a:rPr lang="es-ES" sz="140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7.3.2 La propia </a:t>
            </a:r>
            <a:r>
              <a:rPr lang="es-ES" sz="1400" b="1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Oferta Pública </a:t>
            </a:r>
            <a:r>
              <a:rPr lang="es-ES" sz="140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en vigor en cada momento</a:t>
            </a:r>
          </a:p>
          <a:p>
            <a:pPr marL="228600" indent="-228600">
              <a:buClr>
                <a:srgbClr val="004571"/>
              </a:buClr>
              <a:buSzPct val="150000"/>
              <a:buAutoNum type="arabicPeriod"/>
            </a:pPr>
            <a:endParaRPr lang="es-ES" sz="1400">
              <a:solidFill>
                <a:srgbClr val="004571"/>
              </a:solidFill>
              <a:latin typeface="FS Emeric" panose="02000503040000020004" pitchFamily="2" charset="0"/>
              <a:cs typeface="Arial" panose="020B0604020202020204" pitchFamily="34" charset="0"/>
            </a:endParaRPr>
          </a:p>
          <a:p>
            <a:pPr>
              <a:buClr>
                <a:srgbClr val="004571"/>
              </a:buClr>
              <a:buSzPct val="150000"/>
            </a:pPr>
            <a:r>
              <a:rPr lang="es-ES" sz="140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En ambos casos hay que clicar en el PDF, leer las condiciones hasta el final y Aceptar. </a:t>
            </a:r>
          </a:p>
          <a:p>
            <a:pPr>
              <a:buClr>
                <a:srgbClr val="004571"/>
              </a:buClr>
              <a:buSzPct val="150000"/>
            </a:pPr>
            <a:r>
              <a:rPr lang="es-ES" sz="140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Una vez leídas y aceptadas ambos iconos cambiarán de color, se macará el recuadro como leídas, se habilitará el “botón” de </a:t>
            </a:r>
            <a:r>
              <a:rPr lang="es-ES" sz="1400" b="1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Adherirse</a:t>
            </a:r>
            <a:r>
              <a:rPr lang="es-ES" sz="140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 y finalmente </a:t>
            </a:r>
            <a:r>
              <a:rPr lang="es-ES" sz="1400" b="1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Guardar</a:t>
            </a:r>
            <a:r>
              <a:rPr lang="es-ES" sz="140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ADC65029-F60D-4D9A-90B0-409365DB5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950" y="1081393"/>
            <a:ext cx="4730750" cy="2245905"/>
          </a:xfrm>
          <a:prstGeom prst="rect">
            <a:avLst/>
          </a:prstGeom>
        </p:spPr>
      </p:pic>
      <p:pic>
        <p:nvPicPr>
          <p:cNvPr id="6" name="Imagen 5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317418F-5535-4A46-8F92-E0A152935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3314598"/>
            <a:ext cx="5007604" cy="1786194"/>
          </a:xfrm>
          <a:prstGeom prst="rect">
            <a:avLst/>
          </a:prstGeom>
        </p:spPr>
      </p:pic>
      <p:sp>
        <p:nvSpPr>
          <p:cNvPr id="10" name="Dodecágono 9">
            <a:extLst>
              <a:ext uri="{FF2B5EF4-FFF2-40B4-BE49-F238E27FC236}">
                <a16:creationId xmlns:a16="http://schemas.microsoft.com/office/drawing/2014/main" id="{2BD81A26-7C74-4B06-A9DE-8B5DFB22F2F7}"/>
              </a:ext>
            </a:extLst>
          </p:cNvPr>
          <p:cNvSpPr/>
          <p:nvPr/>
        </p:nvSpPr>
        <p:spPr>
          <a:xfrm>
            <a:off x="3635375" y="3895529"/>
            <a:ext cx="596900" cy="216932"/>
          </a:xfrm>
          <a:prstGeom prst="dodec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b="1">
                <a:latin typeface="FS Emeric" panose="02000503040000020004" pitchFamily="2" charset="0"/>
              </a:rPr>
              <a:t>7.3</a:t>
            </a:r>
          </a:p>
        </p:txBody>
      </p:sp>
      <p:sp>
        <p:nvSpPr>
          <p:cNvPr id="11" name="Dodecágono 10">
            <a:extLst>
              <a:ext uri="{FF2B5EF4-FFF2-40B4-BE49-F238E27FC236}">
                <a16:creationId xmlns:a16="http://schemas.microsoft.com/office/drawing/2014/main" id="{1F72984C-CB64-4157-B3D1-3729D6FED51A}"/>
              </a:ext>
            </a:extLst>
          </p:cNvPr>
          <p:cNvSpPr/>
          <p:nvPr/>
        </p:nvSpPr>
        <p:spPr>
          <a:xfrm>
            <a:off x="3581400" y="1896163"/>
            <a:ext cx="596900" cy="216932"/>
          </a:xfrm>
          <a:prstGeom prst="dodec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b="1">
                <a:latin typeface="FS Emeric" panose="02000503040000020004" pitchFamily="2" charset="0"/>
              </a:rPr>
              <a:t>7.3</a:t>
            </a:r>
          </a:p>
        </p:txBody>
      </p:sp>
      <p:sp>
        <p:nvSpPr>
          <p:cNvPr id="12" name="Dodecágono 11">
            <a:extLst>
              <a:ext uri="{FF2B5EF4-FFF2-40B4-BE49-F238E27FC236}">
                <a16:creationId xmlns:a16="http://schemas.microsoft.com/office/drawing/2014/main" id="{2954E980-46DC-45AA-BC48-4A15BFF25EF0}"/>
              </a:ext>
            </a:extLst>
          </p:cNvPr>
          <p:cNvSpPr/>
          <p:nvPr/>
        </p:nvSpPr>
        <p:spPr>
          <a:xfrm>
            <a:off x="6548752" y="1787697"/>
            <a:ext cx="785498" cy="216932"/>
          </a:xfrm>
          <a:prstGeom prst="dodec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000" b="1">
                <a:latin typeface="FS Emeric" panose="02000503040000020004" pitchFamily="2" charset="0"/>
              </a:rPr>
              <a:t>7.3.1</a:t>
            </a:r>
          </a:p>
        </p:txBody>
      </p:sp>
      <p:sp>
        <p:nvSpPr>
          <p:cNvPr id="14" name="Dodecágono 13">
            <a:extLst>
              <a:ext uri="{FF2B5EF4-FFF2-40B4-BE49-F238E27FC236}">
                <a16:creationId xmlns:a16="http://schemas.microsoft.com/office/drawing/2014/main" id="{46A01413-5CA8-4497-9CA7-7E0B96E80B5F}"/>
              </a:ext>
            </a:extLst>
          </p:cNvPr>
          <p:cNvSpPr/>
          <p:nvPr/>
        </p:nvSpPr>
        <p:spPr>
          <a:xfrm>
            <a:off x="5336853" y="2065964"/>
            <a:ext cx="785498" cy="216932"/>
          </a:xfrm>
          <a:prstGeom prst="dodec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000" b="1">
                <a:latin typeface="FS Emeric" panose="02000503040000020004" pitchFamily="2" charset="0"/>
              </a:rPr>
              <a:t>7.3.2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7BCAC5D-5C62-4168-A8AA-B0639C29F661}"/>
              </a:ext>
            </a:extLst>
          </p:cNvPr>
          <p:cNvSpPr/>
          <p:nvPr/>
        </p:nvSpPr>
        <p:spPr>
          <a:xfrm>
            <a:off x="7708900" y="4197350"/>
            <a:ext cx="1200150" cy="4399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AB5B5E1-1613-4A74-BB51-D7909445F09B}"/>
              </a:ext>
            </a:extLst>
          </p:cNvPr>
          <p:cNvSpPr/>
          <p:nvPr/>
        </p:nvSpPr>
        <p:spPr>
          <a:xfrm>
            <a:off x="5948677" y="4591050"/>
            <a:ext cx="1200150" cy="4399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291790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55E5139-6B9E-48E8-AEC6-6A57B9337784}"/>
              </a:ext>
            </a:extLst>
          </p:cNvPr>
          <p:cNvSpPr/>
          <p:nvPr/>
        </p:nvSpPr>
        <p:spPr>
          <a:xfrm>
            <a:off x="141321" y="154342"/>
            <a:ext cx="7271155" cy="369332"/>
          </a:xfrm>
          <a:prstGeom prst="rect">
            <a:avLst/>
          </a:prstGeom>
          <a:solidFill>
            <a:srgbClr val="004571"/>
          </a:solidFill>
        </p:spPr>
        <p:txBody>
          <a:bodyPr wrap="square">
            <a:spAutoFit/>
          </a:bodyPr>
          <a:lstStyle/>
          <a:p>
            <a:r>
              <a:rPr lang="es-ES">
                <a:solidFill>
                  <a:schemeClr val="bg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Una vez dentro de la Distribuidora a cuya OP quieres Adherirte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0AE56F3-C992-4FF8-95F0-DFAEC0414143}"/>
              </a:ext>
            </a:extLst>
          </p:cNvPr>
          <p:cNvSpPr txBox="1"/>
          <p:nvPr/>
        </p:nvSpPr>
        <p:spPr>
          <a:xfrm>
            <a:off x="0" y="1252944"/>
            <a:ext cx="382270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rgbClr val="004571"/>
              </a:buClr>
              <a:buSzPct val="150000"/>
            </a:pPr>
            <a:r>
              <a:rPr lang="es-ES" sz="1400" dirty="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Desde el icono       podréis descargar el documento de la Oferta Pública o de las campañas.</a:t>
            </a:r>
          </a:p>
          <a:p>
            <a:pPr>
              <a:buClr>
                <a:srgbClr val="004571"/>
              </a:buClr>
              <a:buSzPct val="150000"/>
            </a:pPr>
            <a:endParaRPr lang="es-ES" sz="1400" dirty="0">
              <a:solidFill>
                <a:srgbClr val="004571"/>
              </a:solidFill>
              <a:latin typeface="FS Emeric" panose="02000503040000020004" pitchFamily="2" charset="0"/>
              <a:cs typeface="Arial" panose="020B0604020202020204" pitchFamily="34" charset="0"/>
            </a:endParaRPr>
          </a:p>
          <a:p>
            <a:pPr>
              <a:buClr>
                <a:srgbClr val="004571"/>
              </a:buClr>
              <a:buSzPct val="150000"/>
            </a:pPr>
            <a:r>
              <a:rPr lang="es-ES" sz="1400" dirty="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Desde el “botón” </a:t>
            </a:r>
            <a:r>
              <a:rPr lang="es-ES" sz="1400" b="1" dirty="0">
                <a:solidFill>
                  <a:srgbClr val="004571"/>
                </a:solidFill>
                <a:highlight>
                  <a:srgbClr val="FFFF00"/>
                </a:highlight>
                <a:latin typeface="FS Emeric" panose="02000503040000020004" pitchFamily="2" charset="0"/>
                <a:cs typeface="Arial" panose="020B0604020202020204" pitchFamily="34" charset="0"/>
              </a:rPr>
              <a:t>Resumen</a:t>
            </a:r>
            <a:r>
              <a:rPr lang="es-ES" sz="1400" dirty="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 podrás ver el estado del proceso de Adhesión (Pendiente Validación, Adhesión Rechazada, Adherido….).</a:t>
            </a:r>
          </a:p>
          <a:p>
            <a:pPr>
              <a:buClr>
                <a:srgbClr val="004571"/>
              </a:buClr>
              <a:buSzPct val="150000"/>
            </a:pPr>
            <a:endParaRPr lang="es-ES" sz="1400" dirty="0">
              <a:solidFill>
                <a:srgbClr val="004571"/>
              </a:solidFill>
              <a:latin typeface="FS Emeric" panose="02000503040000020004" pitchFamily="2" charset="0"/>
              <a:cs typeface="Arial" panose="020B0604020202020204" pitchFamily="34" charset="0"/>
            </a:endParaRPr>
          </a:p>
          <a:p>
            <a:pPr>
              <a:buClr>
                <a:srgbClr val="004571"/>
              </a:buClr>
              <a:buSzPct val="150000"/>
            </a:pPr>
            <a:endParaRPr lang="es-ES" sz="1400" dirty="0">
              <a:solidFill>
                <a:srgbClr val="004571"/>
              </a:solidFill>
              <a:latin typeface="FS Emeric" panose="02000503040000020004" pitchFamily="2" charset="0"/>
              <a:cs typeface="Arial" panose="020B0604020202020204" pitchFamily="34" charset="0"/>
            </a:endParaRPr>
          </a:p>
        </p:txBody>
      </p:sp>
      <p:pic>
        <p:nvPicPr>
          <p:cNvPr id="13" name="Imagen 12" descr="Interfaz de usuario gráfica, Texto, Aplicación, Chat o mensaje de texto, Correo electrónico&#10;&#10;Descripción generada automáticamente">
            <a:extLst>
              <a:ext uri="{FF2B5EF4-FFF2-40B4-BE49-F238E27FC236}">
                <a16:creationId xmlns:a16="http://schemas.microsoft.com/office/drawing/2014/main" id="{0BF6CAFB-4F93-4B8E-B73C-D436F1318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736" y="523674"/>
            <a:ext cx="4656677" cy="2794855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517004D6-AB50-4826-BE9C-622BEF876B48}"/>
              </a:ext>
            </a:extLst>
          </p:cNvPr>
          <p:cNvSpPr/>
          <p:nvPr/>
        </p:nvSpPr>
        <p:spPr>
          <a:xfrm>
            <a:off x="7020321" y="2200355"/>
            <a:ext cx="1200150" cy="5104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FF0000"/>
                </a:solidFill>
              </a:ln>
              <a:noFill/>
            </a:endParaRPr>
          </a:p>
        </p:txBody>
      </p:sp>
      <p:pic>
        <p:nvPicPr>
          <p:cNvPr id="17" name="Imagen 16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6C1E70B1-1C35-4D0B-BF3C-A6CABD2132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736" y="3134441"/>
            <a:ext cx="4617396" cy="2009059"/>
          </a:xfrm>
          <a:prstGeom prst="rect">
            <a:avLst/>
          </a:prstGeom>
        </p:spPr>
      </p:pic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5EAA1920-D1F8-4448-AEF9-E069B0ECC858}"/>
              </a:ext>
            </a:extLst>
          </p:cNvPr>
          <p:cNvSpPr/>
          <p:nvPr/>
        </p:nvSpPr>
        <p:spPr>
          <a:xfrm>
            <a:off x="1277937" y="1203264"/>
            <a:ext cx="228600" cy="317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58116FBE-6F10-40A1-A318-9E25E4F89F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179" y="3064487"/>
            <a:ext cx="3822700" cy="202669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31E70CE-838E-407D-96C1-B6FA913170E0}"/>
              </a:ext>
            </a:extLst>
          </p:cNvPr>
          <p:cNvSpPr/>
          <p:nvPr/>
        </p:nvSpPr>
        <p:spPr>
          <a:xfrm>
            <a:off x="8461812" y="1252944"/>
            <a:ext cx="124976" cy="9474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56F0D2B-F3FF-42E8-8CBD-71DD46B4AEC7}"/>
              </a:ext>
            </a:extLst>
          </p:cNvPr>
          <p:cNvSpPr/>
          <p:nvPr/>
        </p:nvSpPr>
        <p:spPr>
          <a:xfrm>
            <a:off x="5472507" y="3628551"/>
            <a:ext cx="1292623" cy="5104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909D51B-8A8D-4813-A5B3-8F60A9215747}"/>
              </a:ext>
            </a:extLst>
          </p:cNvPr>
          <p:cNvSpPr/>
          <p:nvPr/>
        </p:nvSpPr>
        <p:spPr>
          <a:xfrm>
            <a:off x="1181496" y="3503120"/>
            <a:ext cx="1200150" cy="5104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926171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55E5139-6B9E-48E8-AEC6-6A57B9337784}"/>
              </a:ext>
            </a:extLst>
          </p:cNvPr>
          <p:cNvSpPr/>
          <p:nvPr/>
        </p:nvSpPr>
        <p:spPr>
          <a:xfrm>
            <a:off x="368300" y="712061"/>
            <a:ext cx="8407400" cy="369332"/>
          </a:xfrm>
          <a:prstGeom prst="rect">
            <a:avLst/>
          </a:prstGeom>
          <a:solidFill>
            <a:srgbClr val="004571"/>
          </a:solidFill>
        </p:spPr>
        <p:txBody>
          <a:bodyPr wrap="square">
            <a:spAutoFit/>
          </a:bodyPr>
          <a:lstStyle/>
          <a:p>
            <a:pPr algn="ctr"/>
            <a:r>
              <a:rPr lang="es-ES">
                <a:solidFill>
                  <a:schemeClr val="bg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Una vez dentro de la Distribuidora a cuya OP quieres Adherirte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0AE56F3-C992-4FF8-95F0-DFAEC0414143}"/>
              </a:ext>
            </a:extLst>
          </p:cNvPr>
          <p:cNvSpPr txBox="1"/>
          <p:nvPr/>
        </p:nvSpPr>
        <p:spPr>
          <a:xfrm>
            <a:off x="0" y="1252944"/>
            <a:ext cx="3822700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rgbClr val="004571"/>
              </a:buClr>
              <a:buSzPct val="150000"/>
            </a:pPr>
            <a:r>
              <a:rPr lang="es-ES" sz="200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Una vez se haya revisado toda la documentación y si todo es correcto recibirás un email donde te confirmaremos tu adhesión a la Oferta Pública</a:t>
            </a:r>
            <a:endParaRPr lang="es-ES" sz="1400">
              <a:solidFill>
                <a:srgbClr val="004571"/>
              </a:solidFill>
              <a:latin typeface="FS Emeric" panose="02000503040000020004" pitchFamily="2" charset="0"/>
              <a:cs typeface="Arial" panose="020B0604020202020204" pitchFamily="34" charset="0"/>
            </a:endParaRPr>
          </a:p>
        </p:txBody>
      </p:sp>
      <p:pic>
        <p:nvPicPr>
          <p:cNvPr id="4" name="Imagen 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B1CFCB9D-AD89-47B6-9CD4-722AF9BFB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871" y="1392644"/>
            <a:ext cx="4948354" cy="3750856"/>
          </a:xfrm>
          <a:prstGeom prst="rect">
            <a:avLst/>
          </a:prstGeom>
        </p:spPr>
      </p:pic>
      <p:pic>
        <p:nvPicPr>
          <p:cNvPr id="5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BF846B41-6DCF-4A91-BC33-8A93EF417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" y="2977110"/>
            <a:ext cx="3822700" cy="202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09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55E5139-6B9E-48E8-AEC6-6A57B9337784}"/>
              </a:ext>
            </a:extLst>
          </p:cNvPr>
          <p:cNvSpPr/>
          <p:nvPr/>
        </p:nvSpPr>
        <p:spPr>
          <a:xfrm>
            <a:off x="68262" y="134661"/>
            <a:ext cx="7218363" cy="369332"/>
          </a:xfrm>
          <a:prstGeom prst="rect">
            <a:avLst/>
          </a:prstGeom>
          <a:solidFill>
            <a:srgbClr val="004571"/>
          </a:solidFill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ADHESION A LAS CAMPAÑAS SEGMENTADAS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0AE56F3-C992-4FF8-95F0-DFAEC0414143}"/>
              </a:ext>
            </a:extLst>
          </p:cNvPr>
          <p:cNvSpPr txBox="1"/>
          <p:nvPr/>
        </p:nvSpPr>
        <p:spPr>
          <a:xfrm>
            <a:off x="0" y="1252944"/>
            <a:ext cx="38227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rgbClr val="004571"/>
              </a:buClr>
              <a:buSzPct val="150000"/>
            </a:pPr>
            <a:endParaRPr lang="es-ES" sz="1400">
              <a:solidFill>
                <a:srgbClr val="004571"/>
              </a:solidFill>
              <a:latin typeface="FS Emeric" panose="02000503040000020004" pitchFamily="2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854AC24-C7D4-47EF-A4DB-1D9050AF59EE}"/>
              </a:ext>
            </a:extLst>
          </p:cNvPr>
          <p:cNvSpPr txBox="1"/>
          <p:nvPr/>
        </p:nvSpPr>
        <p:spPr>
          <a:xfrm>
            <a:off x="0" y="1285695"/>
            <a:ext cx="28067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FS Emeric" panose="02000503040000020004" pitchFamily="2" charset="0"/>
              </a:rPr>
              <a:t>Una vez que tu Oferta Pública esté validada y estés adherido a la misma recibirás un email de confirmación y será el momento de 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FS Emeric" panose="02000503040000020004" pitchFamily="2" charset="0"/>
              </a:rPr>
              <a:t>adherirte a las Campañas Segmentadas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FS Emeric" panose="02000503040000020004" pitchFamily="2" charset="0"/>
              </a:rPr>
              <a:t> que estén disponibles en cada momento.</a:t>
            </a:r>
          </a:p>
          <a:p>
            <a:pPr algn="just">
              <a:buClr>
                <a:srgbClr val="004571"/>
              </a:buClr>
              <a:buSzPct val="150000"/>
            </a:pP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En este caso hay que clicar en el PDF, leer las condiciones hasta el final y Aceptar. </a:t>
            </a:r>
          </a:p>
          <a:p>
            <a:pPr algn="just">
              <a:buClr>
                <a:srgbClr val="004571"/>
              </a:buClr>
              <a:buSzPct val="150000"/>
            </a:pP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Una vez leídas y aceptadas las condiciones de las campañas segmentadas ambos iconos cambiarán de color, se macará el recuadro como leídas, se habilitará el “botón” de 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Adherirse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 y finalmente 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Guardar</a:t>
            </a:r>
            <a:endParaRPr lang="es-ES" sz="1400" dirty="0">
              <a:solidFill>
                <a:schemeClr val="accent1">
                  <a:lumMod val="50000"/>
                </a:schemeClr>
              </a:solidFill>
              <a:latin typeface="FS Emeric" panose="02000503040000020004" pitchFamily="2" charset="0"/>
            </a:endParaRPr>
          </a:p>
        </p:txBody>
      </p:sp>
      <p:pic>
        <p:nvPicPr>
          <p:cNvPr id="4" name="Imagen 3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A24D88F4-4AC4-4467-9AC6-19192B014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150" y="1178757"/>
            <a:ext cx="3403600" cy="3968750"/>
          </a:xfrm>
          <a:prstGeom prst="rect">
            <a:avLst/>
          </a:prstGeom>
        </p:spPr>
      </p:pic>
      <p:pic>
        <p:nvPicPr>
          <p:cNvPr id="11" name="Imagen 10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D30F1AAE-0E0A-4BDA-BC91-5C1B3D3C0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49" y="1771650"/>
            <a:ext cx="4032251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17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55E5139-6B9E-48E8-AEC6-6A57B9337784}"/>
              </a:ext>
            </a:extLst>
          </p:cNvPr>
          <p:cNvSpPr/>
          <p:nvPr/>
        </p:nvSpPr>
        <p:spPr>
          <a:xfrm>
            <a:off x="0" y="0"/>
            <a:ext cx="7246938" cy="369332"/>
          </a:xfrm>
          <a:prstGeom prst="rect">
            <a:avLst/>
          </a:prstGeom>
          <a:solidFill>
            <a:srgbClr val="004571"/>
          </a:solidFill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ADHESION A LAS CAMPAÑAS SEGMENTADAS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0AE56F3-C992-4FF8-95F0-DFAEC0414143}"/>
              </a:ext>
            </a:extLst>
          </p:cNvPr>
          <p:cNvSpPr txBox="1"/>
          <p:nvPr/>
        </p:nvSpPr>
        <p:spPr>
          <a:xfrm>
            <a:off x="0" y="1252944"/>
            <a:ext cx="3822700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rgbClr val="004571"/>
              </a:buClr>
              <a:buSzPct val="150000"/>
            </a:pPr>
            <a:r>
              <a:rPr lang="es-ES" sz="1400" dirty="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Los pasos a seguir para adherirte a las campañas segmentadas son:</a:t>
            </a:r>
          </a:p>
          <a:p>
            <a:pPr>
              <a:buClr>
                <a:srgbClr val="004571"/>
              </a:buClr>
              <a:buSzPct val="150000"/>
            </a:pPr>
            <a:endParaRPr lang="es-ES" sz="1400" dirty="0">
              <a:solidFill>
                <a:srgbClr val="004571"/>
              </a:solidFill>
              <a:latin typeface="FS Emeric" panose="02000503040000020004" pitchFamily="2" charset="0"/>
              <a:cs typeface="Arial" panose="020B0604020202020204" pitchFamily="34" charset="0"/>
            </a:endParaRPr>
          </a:p>
          <a:p>
            <a:pPr>
              <a:buClr>
                <a:srgbClr val="004571"/>
              </a:buClr>
              <a:buSzPct val="150000"/>
            </a:pPr>
            <a:r>
              <a:rPr lang="es-ES" sz="1400" dirty="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Resumen de las pasos a seguir:</a:t>
            </a:r>
          </a:p>
          <a:p>
            <a:pPr marL="342900" indent="-342900">
              <a:buClr>
                <a:srgbClr val="004571"/>
              </a:buClr>
              <a:buSzPct val="150000"/>
              <a:buAutoNum type="arabicPeriod"/>
            </a:pPr>
            <a:r>
              <a:rPr lang="es-ES" sz="1400" dirty="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Picar PDF y leer hasta el fina</a:t>
            </a:r>
          </a:p>
          <a:p>
            <a:pPr marL="342900" indent="-342900">
              <a:buClr>
                <a:srgbClr val="004571"/>
              </a:buClr>
              <a:buSzPct val="150000"/>
              <a:buAutoNum type="arabicPeriod"/>
            </a:pPr>
            <a:r>
              <a:rPr lang="es-ES" sz="1400" dirty="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Marcar el </a:t>
            </a:r>
            <a:r>
              <a:rPr lang="es-ES" sz="1400" dirty="0" err="1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Flag</a:t>
            </a:r>
            <a:r>
              <a:rPr lang="es-ES" sz="1400" dirty="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 de la campaña</a:t>
            </a:r>
          </a:p>
          <a:p>
            <a:pPr marL="342900" indent="-342900">
              <a:buClr>
                <a:srgbClr val="004571"/>
              </a:buClr>
              <a:buSzPct val="150000"/>
              <a:buAutoNum type="arabicPeriod"/>
            </a:pPr>
            <a:r>
              <a:rPr lang="es-ES" sz="1400" dirty="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Picar en </a:t>
            </a:r>
            <a:r>
              <a:rPr lang="es-ES" sz="1400" b="1" dirty="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Adherirse</a:t>
            </a:r>
          </a:p>
          <a:p>
            <a:pPr marL="342900" indent="-342900">
              <a:buClr>
                <a:srgbClr val="004571"/>
              </a:buClr>
              <a:buSzPct val="150000"/>
              <a:buAutoNum type="arabicPeriod"/>
            </a:pPr>
            <a:r>
              <a:rPr lang="es-ES" sz="1400" dirty="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Picar en </a:t>
            </a:r>
            <a:r>
              <a:rPr lang="es-ES" sz="1400" b="1" dirty="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Continuar</a:t>
            </a:r>
          </a:p>
          <a:p>
            <a:pPr marL="342900" indent="-342900">
              <a:buClr>
                <a:srgbClr val="004571"/>
              </a:buClr>
              <a:buSzPct val="150000"/>
              <a:buAutoNum type="arabicPeriod"/>
            </a:pPr>
            <a:r>
              <a:rPr lang="es-ES" sz="1400" dirty="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Repetir el proceso con la siguiente campaña y </a:t>
            </a:r>
            <a:r>
              <a:rPr lang="es-ES" sz="1400" b="1" dirty="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GUARDAR CAMBIOS</a:t>
            </a:r>
          </a:p>
          <a:p>
            <a:pPr>
              <a:buClr>
                <a:srgbClr val="004571"/>
              </a:buClr>
              <a:buSzPct val="150000"/>
            </a:pPr>
            <a:endParaRPr lang="es-ES" sz="1400" dirty="0">
              <a:solidFill>
                <a:srgbClr val="004571"/>
              </a:solidFill>
              <a:latin typeface="FS Emeric" panose="02000503040000020004" pitchFamily="2" charset="0"/>
              <a:cs typeface="Arial" panose="020B0604020202020204" pitchFamily="34" charset="0"/>
            </a:endParaRPr>
          </a:p>
          <a:p>
            <a:pPr>
              <a:buClr>
                <a:srgbClr val="004571"/>
              </a:buClr>
              <a:buSzPct val="150000"/>
            </a:pPr>
            <a:endParaRPr lang="es-ES" sz="1400" dirty="0">
              <a:solidFill>
                <a:srgbClr val="004571"/>
              </a:solidFill>
              <a:latin typeface="FS Emeric" panose="02000503040000020004" pitchFamily="2" charset="0"/>
              <a:cs typeface="Arial" panose="020B0604020202020204" pitchFamily="34" charset="0"/>
            </a:endParaRPr>
          </a:p>
          <a:p>
            <a:pPr>
              <a:buClr>
                <a:srgbClr val="004571"/>
              </a:buClr>
              <a:buSzPct val="150000"/>
            </a:pPr>
            <a:r>
              <a:rPr lang="es-ES" sz="1400" b="1" dirty="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1</a:t>
            </a:r>
            <a:r>
              <a:rPr lang="es-ES" sz="1400" dirty="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. Clicar en el PDF de la campaña, leer y aceptar las condiciones de la campaña</a:t>
            </a:r>
          </a:p>
        </p:txBody>
      </p:sp>
      <p:pic>
        <p:nvPicPr>
          <p:cNvPr id="10" name="Imagen 9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248DE3AA-687B-409F-9343-1FBAEF1A4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4" y="684927"/>
            <a:ext cx="3214689" cy="4329986"/>
          </a:xfrm>
          <a:prstGeom prst="rect">
            <a:avLst/>
          </a:prstGeom>
        </p:spPr>
      </p:pic>
      <p:pic>
        <p:nvPicPr>
          <p:cNvPr id="11" name="Imagen 10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3D7E9370-3D3B-4262-B337-8614244FD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565" y="1307443"/>
            <a:ext cx="4107845" cy="2080780"/>
          </a:xfrm>
          <a:prstGeom prst="rect">
            <a:avLst/>
          </a:prstGeom>
        </p:spPr>
      </p:pic>
      <p:sp>
        <p:nvSpPr>
          <p:cNvPr id="12" name="Dodecágono 11">
            <a:extLst>
              <a:ext uri="{FF2B5EF4-FFF2-40B4-BE49-F238E27FC236}">
                <a16:creationId xmlns:a16="http://schemas.microsoft.com/office/drawing/2014/main" id="{01193363-112D-4107-93B6-FCF68504B9AF}"/>
              </a:ext>
            </a:extLst>
          </p:cNvPr>
          <p:cNvSpPr/>
          <p:nvPr/>
        </p:nvSpPr>
        <p:spPr>
          <a:xfrm>
            <a:off x="5653088" y="4689370"/>
            <a:ext cx="596900" cy="216932"/>
          </a:xfrm>
          <a:prstGeom prst="dodec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b="1" dirty="0">
                <a:latin typeface="FS Emeric" panose="02000503040000020004" pitchFamily="2" charset="0"/>
              </a:rPr>
              <a:t>1</a:t>
            </a:r>
          </a:p>
        </p:txBody>
      </p:sp>
      <p:sp>
        <p:nvSpPr>
          <p:cNvPr id="13" name="Dodecágono 12">
            <a:extLst>
              <a:ext uri="{FF2B5EF4-FFF2-40B4-BE49-F238E27FC236}">
                <a16:creationId xmlns:a16="http://schemas.microsoft.com/office/drawing/2014/main" id="{65ABC939-5C82-4636-9403-4A88F43F5F74}"/>
              </a:ext>
            </a:extLst>
          </p:cNvPr>
          <p:cNvSpPr/>
          <p:nvPr/>
        </p:nvSpPr>
        <p:spPr>
          <a:xfrm>
            <a:off x="7777163" y="2004629"/>
            <a:ext cx="596900" cy="216932"/>
          </a:xfrm>
          <a:prstGeom prst="dodec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b="1" dirty="0">
                <a:latin typeface="FS Emeric" panose="02000503040000020004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40025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55E5139-6B9E-48E8-AEC6-6A57B9337784}"/>
              </a:ext>
            </a:extLst>
          </p:cNvPr>
          <p:cNvSpPr/>
          <p:nvPr/>
        </p:nvSpPr>
        <p:spPr>
          <a:xfrm>
            <a:off x="0" y="0"/>
            <a:ext cx="7246938" cy="369332"/>
          </a:xfrm>
          <a:prstGeom prst="rect">
            <a:avLst/>
          </a:prstGeom>
          <a:solidFill>
            <a:srgbClr val="004571"/>
          </a:solidFill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ADHESION A LAS CAMPAÑAS SEGMENTADAS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0AE56F3-C992-4FF8-95F0-DFAEC0414143}"/>
              </a:ext>
            </a:extLst>
          </p:cNvPr>
          <p:cNvSpPr txBox="1"/>
          <p:nvPr/>
        </p:nvSpPr>
        <p:spPr>
          <a:xfrm>
            <a:off x="0" y="1252944"/>
            <a:ext cx="38227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rgbClr val="004571"/>
              </a:buClr>
              <a:buSzPct val="150000"/>
            </a:pPr>
            <a:endParaRPr lang="es-ES" sz="1400">
              <a:solidFill>
                <a:srgbClr val="004571"/>
              </a:solidFill>
              <a:latin typeface="FS Emeric" panose="02000503040000020004" pitchFamily="2" charset="0"/>
              <a:cs typeface="Arial" panose="020B0604020202020204" pitchFamily="34" charset="0"/>
            </a:endParaRPr>
          </a:p>
        </p:txBody>
      </p:sp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D7A0194-A7E1-447C-A17B-B4DF18EF5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218" y="658603"/>
            <a:ext cx="4107845" cy="2080780"/>
          </a:xfrm>
          <a:prstGeom prst="rect">
            <a:avLst/>
          </a:prstGeom>
        </p:spPr>
      </p:pic>
      <p:pic>
        <p:nvPicPr>
          <p:cNvPr id="6" name="Imagen 5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98761C21-523D-4C39-8BC7-9A1B52FB7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35" y="3109474"/>
            <a:ext cx="3924628" cy="197836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20DAF1E-BF1B-4A58-81FF-07B90CB3D93E}"/>
              </a:ext>
            </a:extLst>
          </p:cNvPr>
          <p:cNvSpPr txBox="1"/>
          <p:nvPr/>
        </p:nvSpPr>
        <p:spPr>
          <a:xfrm>
            <a:off x="0" y="1252944"/>
            <a:ext cx="3822700" cy="24622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rgbClr val="004571"/>
              </a:buClr>
              <a:buSzPct val="150000"/>
            </a:pPr>
            <a:endParaRPr lang="es-ES" sz="1400" dirty="0">
              <a:solidFill>
                <a:srgbClr val="004571"/>
              </a:solidFill>
              <a:latin typeface="FS Emeric" panose="02000503040000020004" pitchFamily="2" charset="0"/>
              <a:cs typeface="Arial" panose="020B0604020202020204" pitchFamily="34" charset="0"/>
            </a:endParaRPr>
          </a:p>
          <a:p>
            <a:pPr>
              <a:buClr>
                <a:srgbClr val="004571"/>
              </a:buClr>
              <a:buSzPct val="150000"/>
            </a:pPr>
            <a:r>
              <a:rPr lang="es-ES" sz="1400" b="1" dirty="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2. </a:t>
            </a:r>
            <a:r>
              <a:rPr lang="es-ES" sz="1400" dirty="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Marcar el </a:t>
            </a:r>
            <a:r>
              <a:rPr lang="es-ES" sz="1400" dirty="0" err="1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Flag</a:t>
            </a:r>
            <a:r>
              <a:rPr lang="es-ES" sz="1400" dirty="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 de la campaña (cuadradito)</a:t>
            </a:r>
          </a:p>
          <a:p>
            <a:pPr>
              <a:buClr>
                <a:srgbClr val="004571"/>
              </a:buClr>
              <a:buSzPct val="150000"/>
            </a:pPr>
            <a:endParaRPr lang="es-ES" sz="1400" dirty="0">
              <a:solidFill>
                <a:srgbClr val="004571"/>
              </a:solidFill>
              <a:latin typeface="FS Emeric" panose="02000503040000020004" pitchFamily="2" charset="0"/>
              <a:cs typeface="Arial" panose="020B0604020202020204" pitchFamily="34" charset="0"/>
            </a:endParaRPr>
          </a:p>
          <a:p>
            <a:pPr>
              <a:buClr>
                <a:srgbClr val="004571"/>
              </a:buClr>
              <a:buSzPct val="150000"/>
            </a:pPr>
            <a:r>
              <a:rPr lang="es-ES" sz="1400" b="1" dirty="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3. </a:t>
            </a:r>
            <a:r>
              <a:rPr lang="es-ES" sz="1400" dirty="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Picar el “botón” </a:t>
            </a:r>
            <a:r>
              <a:rPr lang="es-ES" sz="1400" b="1" dirty="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Adherirse</a:t>
            </a:r>
          </a:p>
          <a:p>
            <a:pPr>
              <a:buClr>
                <a:srgbClr val="004571"/>
              </a:buClr>
              <a:buSzPct val="150000"/>
            </a:pPr>
            <a:endParaRPr lang="es-ES" sz="1400" dirty="0">
              <a:solidFill>
                <a:srgbClr val="004571"/>
              </a:solidFill>
              <a:latin typeface="FS Emeric" panose="02000503040000020004" pitchFamily="2" charset="0"/>
              <a:cs typeface="Arial" panose="020B0604020202020204" pitchFamily="34" charset="0"/>
            </a:endParaRPr>
          </a:p>
          <a:p>
            <a:pPr>
              <a:buClr>
                <a:srgbClr val="004571"/>
              </a:buClr>
              <a:buSzPct val="150000"/>
            </a:pPr>
            <a:r>
              <a:rPr lang="es-ES" sz="1400" b="1" dirty="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4. </a:t>
            </a:r>
            <a:r>
              <a:rPr lang="es-ES" sz="1400" dirty="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Picar en el “botón” </a:t>
            </a:r>
            <a:r>
              <a:rPr lang="es-ES" sz="1400" b="1" dirty="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Continuar</a:t>
            </a:r>
            <a:r>
              <a:rPr lang="es-ES" sz="1400" dirty="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 en el mensaje que os saldrá. </a:t>
            </a:r>
          </a:p>
          <a:p>
            <a:pPr>
              <a:buClr>
                <a:srgbClr val="004571"/>
              </a:buClr>
              <a:buSzPct val="150000"/>
            </a:pPr>
            <a:endParaRPr lang="es-ES" sz="1400" dirty="0">
              <a:solidFill>
                <a:srgbClr val="004571"/>
              </a:solidFill>
              <a:latin typeface="FS Emeric" panose="02000503040000020004" pitchFamily="2" charset="0"/>
              <a:cs typeface="Arial" panose="020B0604020202020204" pitchFamily="34" charset="0"/>
            </a:endParaRPr>
          </a:p>
          <a:p>
            <a:pPr>
              <a:buClr>
                <a:srgbClr val="004571"/>
              </a:buClr>
              <a:buSzPct val="150000"/>
            </a:pPr>
            <a:r>
              <a:rPr lang="es-ES" sz="1400" dirty="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Una vez realizado todo el proceso en la parte superior derecha de la pantalla os saldrá un mensaje resaltado en verde</a:t>
            </a:r>
          </a:p>
        </p:txBody>
      </p:sp>
      <p:sp>
        <p:nvSpPr>
          <p:cNvPr id="10" name="Dodecágono 9">
            <a:extLst>
              <a:ext uri="{FF2B5EF4-FFF2-40B4-BE49-F238E27FC236}">
                <a16:creationId xmlns:a16="http://schemas.microsoft.com/office/drawing/2014/main" id="{EB22F816-6B20-4B44-A952-C8D94A608531}"/>
              </a:ext>
            </a:extLst>
          </p:cNvPr>
          <p:cNvSpPr/>
          <p:nvPr/>
        </p:nvSpPr>
        <p:spPr>
          <a:xfrm>
            <a:off x="7953375" y="1406832"/>
            <a:ext cx="596900" cy="216932"/>
          </a:xfrm>
          <a:prstGeom prst="dodec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b="1" dirty="0">
                <a:latin typeface="FS Emeric" panose="02000503040000020004" pitchFamily="2" charset="0"/>
              </a:rPr>
              <a:t>2</a:t>
            </a:r>
          </a:p>
        </p:txBody>
      </p:sp>
      <p:sp>
        <p:nvSpPr>
          <p:cNvPr id="11" name="Dodecágono 10">
            <a:extLst>
              <a:ext uri="{FF2B5EF4-FFF2-40B4-BE49-F238E27FC236}">
                <a16:creationId xmlns:a16="http://schemas.microsoft.com/office/drawing/2014/main" id="{F4AFCD4E-117E-44E5-B29A-E84476065370}"/>
              </a:ext>
            </a:extLst>
          </p:cNvPr>
          <p:cNvSpPr/>
          <p:nvPr/>
        </p:nvSpPr>
        <p:spPr>
          <a:xfrm>
            <a:off x="8048719" y="1913035"/>
            <a:ext cx="596900" cy="216932"/>
          </a:xfrm>
          <a:prstGeom prst="dodec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b="1" dirty="0">
                <a:latin typeface="FS Emeric" panose="02000503040000020004" pitchFamily="2" charset="0"/>
              </a:rPr>
              <a:t>3</a:t>
            </a:r>
          </a:p>
        </p:txBody>
      </p:sp>
      <p:sp>
        <p:nvSpPr>
          <p:cNvPr id="12" name="Dodecágono 11">
            <a:extLst>
              <a:ext uri="{FF2B5EF4-FFF2-40B4-BE49-F238E27FC236}">
                <a16:creationId xmlns:a16="http://schemas.microsoft.com/office/drawing/2014/main" id="{C31696F8-856F-40E2-A60B-96D7980DF806}"/>
              </a:ext>
            </a:extLst>
          </p:cNvPr>
          <p:cNvSpPr/>
          <p:nvPr/>
        </p:nvSpPr>
        <p:spPr>
          <a:xfrm>
            <a:off x="7246938" y="4098654"/>
            <a:ext cx="596900" cy="216932"/>
          </a:xfrm>
          <a:prstGeom prst="dodec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b="1" dirty="0">
                <a:latin typeface="FS Emeric" panose="02000503040000020004" pitchFamily="2" charset="0"/>
              </a:rPr>
              <a:t>4</a:t>
            </a:r>
          </a:p>
        </p:txBody>
      </p:sp>
      <p:pic>
        <p:nvPicPr>
          <p:cNvPr id="13" name="Imagen 12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301E880A-9A88-4ECC-851F-1E048971E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0530" y="2419238"/>
            <a:ext cx="2545690" cy="105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98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55E5139-6B9E-48E8-AEC6-6A57B9337784}"/>
              </a:ext>
            </a:extLst>
          </p:cNvPr>
          <p:cNvSpPr/>
          <p:nvPr/>
        </p:nvSpPr>
        <p:spPr>
          <a:xfrm>
            <a:off x="0" y="0"/>
            <a:ext cx="7246938" cy="369332"/>
          </a:xfrm>
          <a:prstGeom prst="rect">
            <a:avLst/>
          </a:prstGeom>
          <a:solidFill>
            <a:srgbClr val="004571"/>
          </a:solidFill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ADHESION A LAS CAMPAÑAS SEGMENTADAS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0AE56F3-C992-4FF8-95F0-DFAEC0414143}"/>
              </a:ext>
            </a:extLst>
          </p:cNvPr>
          <p:cNvSpPr txBox="1"/>
          <p:nvPr/>
        </p:nvSpPr>
        <p:spPr>
          <a:xfrm>
            <a:off x="0" y="1252944"/>
            <a:ext cx="38227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rgbClr val="004571"/>
              </a:buClr>
              <a:buSzPct val="150000"/>
            </a:pPr>
            <a:endParaRPr lang="es-ES" sz="1400">
              <a:solidFill>
                <a:srgbClr val="004571"/>
              </a:solidFill>
              <a:latin typeface="FS Emeric" panose="02000503040000020004" pitchFamily="2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20DAF1E-BF1B-4A58-81FF-07B90CB3D93E}"/>
              </a:ext>
            </a:extLst>
          </p:cNvPr>
          <p:cNvSpPr txBox="1"/>
          <p:nvPr/>
        </p:nvSpPr>
        <p:spPr>
          <a:xfrm>
            <a:off x="7145" y="373951"/>
            <a:ext cx="3822700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rgbClr val="004571"/>
              </a:buClr>
              <a:buSzPct val="150000"/>
            </a:pPr>
            <a:endParaRPr lang="es-ES" sz="1400" dirty="0">
              <a:solidFill>
                <a:srgbClr val="004571"/>
              </a:solidFill>
              <a:latin typeface="FS Emeric" panose="02000503040000020004" pitchFamily="2" charset="0"/>
              <a:cs typeface="Arial" panose="020B0604020202020204" pitchFamily="34" charset="0"/>
            </a:endParaRPr>
          </a:p>
          <a:p>
            <a:pPr>
              <a:buClr>
                <a:srgbClr val="004571"/>
              </a:buClr>
              <a:buSzPct val="150000"/>
            </a:pPr>
            <a:r>
              <a:rPr lang="es-ES" sz="1400" b="1" dirty="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5</a:t>
            </a:r>
            <a:r>
              <a:rPr lang="es-ES" sz="1400" dirty="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. Acto seguido repetir los mismos pasos anteriores con la siguiente campaña y finalmente </a:t>
            </a:r>
            <a:r>
              <a:rPr lang="es-ES" sz="1400" b="1" dirty="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GUARDAR CAMBIOS</a:t>
            </a:r>
            <a:endParaRPr lang="es-ES" sz="1400" dirty="0">
              <a:solidFill>
                <a:srgbClr val="004571"/>
              </a:solidFill>
              <a:latin typeface="FS Emeric" panose="02000503040000020004" pitchFamily="2" charset="0"/>
              <a:cs typeface="Arial" panose="020B0604020202020204" pitchFamily="34" charset="0"/>
            </a:endParaRPr>
          </a:p>
          <a:p>
            <a:pPr>
              <a:buClr>
                <a:srgbClr val="004571"/>
              </a:buClr>
              <a:buSzPct val="150000"/>
            </a:pPr>
            <a:endParaRPr lang="es-ES" sz="1400" dirty="0">
              <a:solidFill>
                <a:srgbClr val="004571"/>
              </a:solidFill>
              <a:latin typeface="FS Emeric" panose="02000503040000020004" pitchFamily="2" charset="0"/>
              <a:cs typeface="Arial" panose="020B0604020202020204" pitchFamily="34" charset="0"/>
            </a:endParaRPr>
          </a:p>
          <a:p>
            <a:pPr>
              <a:buClr>
                <a:srgbClr val="004571"/>
              </a:buClr>
              <a:buSzPct val="150000"/>
            </a:pPr>
            <a:endParaRPr lang="es-ES" sz="1400" dirty="0">
              <a:solidFill>
                <a:srgbClr val="004571"/>
              </a:solidFill>
              <a:latin typeface="FS Emeric" panose="02000503040000020004" pitchFamily="2" charset="0"/>
              <a:cs typeface="Arial" panose="020B0604020202020204" pitchFamily="34" charset="0"/>
            </a:endParaRPr>
          </a:p>
          <a:p>
            <a:pPr>
              <a:buClr>
                <a:srgbClr val="004571"/>
              </a:buClr>
              <a:buSzPct val="150000"/>
            </a:pPr>
            <a:r>
              <a:rPr lang="es-ES" sz="1200" b="1" dirty="0">
                <a:solidFill>
                  <a:srgbClr val="004571"/>
                </a:solidFill>
                <a:highlight>
                  <a:srgbClr val="FFFF00"/>
                </a:highlight>
                <a:latin typeface="FS Emeric" panose="02000503040000020004" pitchFamily="2" charset="0"/>
                <a:cs typeface="Arial" panose="020B0604020202020204" pitchFamily="34" charset="0"/>
              </a:rPr>
              <a:t>IMPORTANTE: NO SE PUEDEN CLICAR LAS 2 CAMPAÑAS A LA VEZ, HAY QUE GESTIONAR PRIMERO LA ADHESION A UNA Y LUEGO A LA OTRA</a:t>
            </a:r>
          </a:p>
        </p:txBody>
      </p:sp>
      <p:pic>
        <p:nvPicPr>
          <p:cNvPr id="4" name="Imagen 3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A1E8685B-A009-4DE3-81F8-A2B212F8E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700" y="957037"/>
            <a:ext cx="5164753" cy="2557688"/>
          </a:xfrm>
          <a:prstGeom prst="rect">
            <a:avLst/>
          </a:prstGeom>
        </p:spPr>
      </p:pic>
      <p:pic>
        <p:nvPicPr>
          <p:cNvPr id="8" name="Imagen 7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58E683E1-57AE-4CD4-BDC2-D1D9CF287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525" y="2970356"/>
            <a:ext cx="4648849" cy="2143424"/>
          </a:xfrm>
          <a:prstGeom prst="rect">
            <a:avLst/>
          </a:prstGeom>
        </p:spPr>
      </p:pic>
      <p:pic>
        <p:nvPicPr>
          <p:cNvPr id="13" name="Imagen 1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D2E49D0D-FD86-49A6-8FAE-9688BBD6B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450693"/>
            <a:ext cx="3829845" cy="2557688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A0FA7806-6976-44ED-9ABF-F90E7DA58DBE}"/>
              </a:ext>
            </a:extLst>
          </p:cNvPr>
          <p:cNvSpPr/>
          <p:nvPr/>
        </p:nvSpPr>
        <p:spPr>
          <a:xfrm>
            <a:off x="1214437" y="4086226"/>
            <a:ext cx="1507331" cy="8643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728926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55E5139-6B9E-48E8-AEC6-6A57B9337784}"/>
              </a:ext>
            </a:extLst>
          </p:cNvPr>
          <p:cNvSpPr/>
          <p:nvPr/>
        </p:nvSpPr>
        <p:spPr>
          <a:xfrm>
            <a:off x="0" y="0"/>
            <a:ext cx="7293769" cy="369332"/>
          </a:xfrm>
          <a:prstGeom prst="rect">
            <a:avLst/>
          </a:prstGeom>
          <a:solidFill>
            <a:srgbClr val="004571"/>
          </a:solidFill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ADHESION A LAS CAMPAÑAS SEGMENTADAS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0AE56F3-C992-4FF8-95F0-DFAEC0414143}"/>
              </a:ext>
            </a:extLst>
          </p:cNvPr>
          <p:cNvSpPr txBox="1"/>
          <p:nvPr/>
        </p:nvSpPr>
        <p:spPr>
          <a:xfrm>
            <a:off x="0" y="1252944"/>
            <a:ext cx="38227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rgbClr val="004571"/>
              </a:buClr>
              <a:buSzPct val="150000"/>
            </a:pPr>
            <a:endParaRPr lang="es-ES" sz="1400">
              <a:solidFill>
                <a:srgbClr val="004571"/>
              </a:solidFill>
              <a:latin typeface="FS Emeric" panose="02000503040000020004" pitchFamily="2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70A968E-595E-405C-986D-A2874AA2375F}"/>
              </a:ext>
            </a:extLst>
          </p:cNvPr>
          <p:cNvSpPr txBox="1"/>
          <p:nvPr/>
        </p:nvSpPr>
        <p:spPr>
          <a:xfrm>
            <a:off x="54768" y="717941"/>
            <a:ext cx="34417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tx2"/>
                </a:solidFill>
                <a:latin typeface="FS Emeric" panose="02000503040000020004" pitchFamily="2" charset="0"/>
              </a:rPr>
              <a:t>Deben quedar todos los documentos PDF leídos y aceptados (color amarillo),  marcados y tras Guardar cambios os aparecerá en le parte superior derecha el mensaje resaltado en Verde</a:t>
            </a:r>
          </a:p>
        </p:txBody>
      </p:sp>
      <p:pic>
        <p:nvPicPr>
          <p:cNvPr id="4" name="Imagen 3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CEE03CC0-8719-443A-83EB-0F97EA242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999" y="776037"/>
            <a:ext cx="5064743" cy="2735259"/>
          </a:xfrm>
          <a:prstGeom prst="rect">
            <a:avLst/>
          </a:prstGeom>
        </p:spPr>
      </p:pic>
      <p:pic>
        <p:nvPicPr>
          <p:cNvPr id="8" name="Imagen 7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BDF9D792-BD25-4C3A-AC34-0216CAE77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054" y="3500424"/>
            <a:ext cx="2962688" cy="990738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E47D54E-39AA-4F79-9732-D246E08E1F2B}"/>
              </a:ext>
            </a:extLst>
          </p:cNvPr>
          <p:cNvSpPr/>
          <p:nvPr/>
        </p:nvSpPr>
        <p:spPr>
          <a:xfrm>
            <a:off x="5869295" y="2753026"/>
            <a:ext cx="1200150" cy="5104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865273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55E5139-6B9E-48E8-AEC6-6A57B9337784}"/>
              </a:ext>
            </a:extLst>
          </p:cNvPr>
          <p:cNvSpPr/>
          <p:nvPr/>
        </p:nvSpPr>
        <p:spPr>
          <a:xfrm>
            <a:off x="46596" y="118792"/>
            <a:ext cx="7778750" cy="584775"/>
          </a:xfrm>
          <a:prstGeom prst="rect">
            <a:avLst/>
          </a:prstGeom>
          <a:solidFill>
            <a:srgbClr val="004571"/>
          </a:solidFill>
        </p:spPr>
        <p:txBody>
          <a:bodyPr wrap="square">
            <a:spAutoFit/>
          </a:bodyPr>
          <a:lstStyle/>
          <a:p>
            <a:pPr algn="ctr"/>
            <a:r>
              <a:rPr lang="es-ES" sz="1600">
                <a:solidFill>
                  <a:schemeClr val="bg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Debes estar registrado y entrar en tu Área Privada para iniciar el registro en la Oferta Pública </a:t>
            </a:r>
          </a:p>
        </p:txBody>
      </p:sp>
      <p:sp>
        <p:nvSpPr>
          <p:cNvPr id="8" name="Marcador de número de diapositiva 2">
            <a:extLst>
              <a:ext uri="{FF2B5EF4-FFF2-40B4-BE49-F238E27FC236}">
                <a16:creationId xmlns:a16="http://schemas.microsoft.com/office/drawing/2014/main" id="{B4961A8C-6B15-49F8-A74E-129CBFF9E12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603812" y="4856164"/>
            <a:ext cx="1936376" cy="273844"/>
          </a:xfrm>
        </p:spPr>
        <p:txBody>
          <a:bodyPr/>
          <a:lstStyle/>
          <a:p>
            <a:fld id="{A6B27409-7D32-CB4E-BF29-6F7330D98939}" type="slidenum">
              <a:rPr lang="es-ES" smtClean="0">
                <a:solidFill>
                  <a:srgbClr val="004571"/>
                </a:solidFill>
                <a:latin typeface="Arial" charset="0"/>
                <a:ea typeface="Arial" charset="0"/>
                <a:cs typeface="Arial" charset="0"/>
              </a:rPr>
              <a:pPr/>
              <a:t>2</a:t>
            </a:fld>
            <a:endParaRPr lang="es-ES">
              <a:solidFill>
                <a:srgbClr val="00457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86CA647-1DE2-48E4-B937-30842DFC60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40880" t="18133" r="2250"/>
          <a:stretch/>
        </p:blipFill>
        <p:spPr>
          <a:xfrm>
            <a:off x="3784600" y="1380920"/>
            <a:ext cx="4848616" cy="366873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DAD36727-FBA6-40B8-89D8-F3B90640AAB9}"/>
              </a:ext>
            </a:extLst>
          </p:cNvPr>
          <p:cNvSpPr/>
          <p:nvPr/>
        </p:nvSpPr>
        <p:spPr>
          <a:xfrm>
            <a:off x="6486264" y="1356618"/>
            <a:ext cx="328471" cy="298600"/>
          </a:xfrm>
          <a:prstGeom prst="roundRect">
            <a:avLst/>
          </a:prstGeom>
          <a:solidFill>
            <a:srgbClr val="F6BF00">
              <a:alpha val="13000"/>
            </a:srgbClr>
          </a:solidFill>
          <a:ln w="12700">
            <a:solidFill>
              <a:srgbClr val="00457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189C31F-09CE-42A0-9FDD-09B08E86B2CE}"/>
              </a:ext>
            </a:extLst>
          </p:cNvPr>
          <p:cNvSpPr/>
          <p:nvPr/>
        </p:nvSpPr>
        <p:spPr>
          <a:xfrm>
            <a:off x="4153707" y="1337110"/>
            <a:ext cx="734988" cy="292602"/>
          </a:xfrm>
          <a:prstGeom prst="roundRect">
            <a:avLst/>
          </a:prstGeom>
          <a:solidFill>
            <a:srgbClr val="F6BF00">
              <a:alpha val="13000"/>
            </a:srgbClr>
          </a:solidFill>
          <a:ln w="12700">
            <a:solidFill>
              <a:srgbClr val="00457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2" name="Dodecágono 11">
            <a:extLst>
              <a:ext uri="{FF2B5EF4-FFF2-40B4-BE49-F238E27FC236}">
                <a16:creationId xmlns:a16="http://schemas.microsoft.com/office/drawing/2014/main" id="{C4F959E5-544D-40C9-88C9-2BFDE773BB59}"/>
              </a:ext>
            </a:extLst>
          </p:cNvPr>
          <p:cNvSpPr/>
          <p:nvPr/>
        </p:nvSpPr>
        <p:spPr>
          <a:xfrm>
            <a:off x="3806589" y="1136911"/>
            <a:ext cx="434259" cy="369332"/>
          </a:xfrm>
          <a:prstGeom prst="dodec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>
                <a:latin typeface="FS Emeric" panose="02000503040000020004" pitchFamily="2" charset="0"/>
              </a:rPr>
              <a:t>1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0AE56F3-C992-4FF8-95F0-DFAEC0414143}"/>
              </a:ext>
            </a:extLst>
          </p:cNvPr>
          <p:cNvSpPr txBox="1"/>
          <p:nvPr/>
        </p:nvSpPr>
        <p:spPr>
          <a:xfrm>
            <a:off x="511353" y="1356618"/>
            <a:ext cx="2998496" cy="27392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4571"/>
              </a:buClr>
              <a:buSzPct val="150000"/>
              <a:buFont typeface="+mj-lt"/>
              <a:buAutoNum type="arabicPeriod"/>
            </a:pPr>
            <a:r>
              <a:rPr lang="es-ES" sz="110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El acceso será por la actual ruta. </a:t>
            </a:r>
            <a:r>
              <a:rPr lang="es-ES" sz="110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www.nedgia.es/colaboradores</a:t>
            </a:r>
            <a:endParaRPr lang="es-ES" sz="1100">
              <a:solidFill>
                <a:srgbClr val="004571"/>
              </a:solidFill>
              <a:latin typeface="FS Emeric" panose="02000503040000020004" pitchFamily="2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4571"/>
              </a:buClr>
              <a:buSzPct val="150000"/>
              <a:buFont typeface="+mj-lt"/>
              <a:buAutoNum type="arabicPeriod"/>
            </a:pPr>
            <a:endParaRPr lang="es-ES" sz="1100">
              <a:solidFill>
                <a:srgbClr val="004571"/>
              </a:solidFill>
              <a:latin typeface="FS Emeric" panose="02000503040000020004" pitchFamily="2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4571"/>
              </a:buClr>
              <a:buSzPct val="150000"/>
              <a:buFont typeface="+mj-lt"/>
              <a:buAutoNum type="arabicPeriod"/>
            </a:pPr>
            <a:r>
              <a:rPr lang="es-ES" sz="110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Debe entrar en el símbolo del “muñequito” o clicar en Área Privada</a:t>
            </a:r>
          </a:p>
          <a:p>
            <a:pPr marL="342900" indent="-342900">
              <a:buClr>
                <a:srgbClr val="004571"/>
              </a:buClr>
              <a:buSzPct val="150000"/>
              <a:buFont typeface="+mj-lt"/>
              <a:buAutoNum type="arabicPeriod"/>
            </a:pPr>
            <a:endParaRPr lang="es-ES" sz="1100">
              <a:solidFill>
                <a:srgbClr val="004571"/>
              </a:solidFill>
              <a:latin typeface="FS Emeric" panose="02000503040000020004" pitchFamily="2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4571"/>
              </a:buClr>
              <a:buSzPct val="150000"/>
              <a:buFont typeface="+mj-lt"/>
              <a:buAutoNum type="arabicPeriod"/>
            </a:pPr>
            <a:r>
              <a:rPr lang="es-ES" sz="110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Aparecerá una nueva página de acceso donde deberás indicar tu usuario y contraseña como siempre. </a:t>
            </a:r>
          </a:p>
          <a:p>
            <a:pPr>
              <a:buClr>
                <a:srgbClr val="004571"/>
              </a:buClr>
              <a:buSzPct val="150000"/>
            </a:pPr>
            <a:endParaRPr lang="es-ES" sz="1100">
              <a:solidFill>
                <a:srgbClr val="004571"/>
              </a:solidFill>
              <a:latin typeface="FS Emeric" panose="02000503040000020004" pitchFamily="2" charset="0"/>
              <a:cs typeface="Arial" panose="020B0604020202020204" pitchFamily="34" charset="0"/>
            </a:endParaRPr>
          </a:p>
          <a:p>
            <a:pPr>
              <a:buClr>
                <a:srgbClr val="004571"/>
              </a:buClr>
              <a:buSzPct val="150000"/>
            </a:pPr>
            <a:r>
              <a:rPr lang="es-ES" sz="1100" b="1">
                <a:solidFill>
                  <a:srgbClr val="F6BF00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IMPORTANTE</a:t>
            </a:r>
            <a:r>
              <a:rPr lang="es-ES" sz="110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: No usar el navegador Explorer, no accede a  todas las prestaciones de la web. </a:t>
            </a:r>
            <a:r>
              <a:rPr lang="es-ES" sz="1100" b="1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Recomendamos usar Google Chrome.</a:t>
            </a:r>
          </a:p>
          <a:p>
            <a:pPr marL="342900" indent="-342900">
              <a:buClr>
                <a:srgbClr val="004571"/>
              </a:buClr>
              <a:buSzPct val="150000"/>
              <a:buFont typeface="+mj-lt"/>
              <a:buAutoNum type="arabicPeriod"/>
            </a:pPr>
            <a:endParaRPr lang="es-ES"/>
          </a:p>
        </p:txBody>
      </p:sp>
      <p:sp>
        <p:nvSpPr>
          <p:cNvPr id="27" name="Dodecágono 26">
            <a:extLst>
              <a:ext uri="{FF2B5EF4-FFF2-40B4-BE49-F238E27FC236}">
                <a16:creationId xmlns:a16="http://schemas.microsoft.com/office/drawing/2014/main" id="{F0A24976-E3B3-4623-A4AD-41775E9EF211}"/>
              </a:ext>
            </a:extLst>
          </p:cNvPr>
          <p:cNvSpPr/>
          <p:nvPr/>
        </p:nvSpPr>
        <p:spPr>
          <a:xfrm>
            <a:off x="6102498" y="1039120"/>
            <a:ext cx="434259" cy="369332"/>
          </a:xfrm>
          <a:prstGeom prst="dodec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>
                <a:latin typeface="FS Emeric" panose="02000503040000020004" pitchFamily="2" charset="0"/>
              </a:rPr>
              <a:t>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346F12A-16C0-412D-9DBF-11E44DF475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27" t="15802" r="5592" b="6345"/>
          <a:stretch/>
        </p:blipFill>
        <p:spPr>
          <a:xfrm>
            <a:off x="4023718" y="2984418"/>
            <a:ext cx="4224822" cy="171056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E3CED221-1B8B-42B9-85AE-0116CD06258D}"/>
              </a:ext>
            </a:extLst>
          </p:cNvPr>
          <p:cNvSpPr/>
          <p:nvPr/>
        </p:nvSpPr>
        <p:spPr>
          <a:xfrm>
            <a:off x="6669901" y="3981726"/>
            <a:ext cx="1169441" cy="492989"/>
          </a:xfrm>
          <a:prstGeom prst="roundRect">
            <a:avLst/>
          </a:prstGeom>
          <a:solidFill>
            <a:srgbClr val="F6BF00">
              <a:alpha val="13000"/>
            </a:srgbClr>
          </a:solidFill>
          <a:ln w="12700">
            <a:solidFill>
              <a:srgbClr val="00457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8" name="Dodecágono 17">
            <a:extLst>
              <a:ext uri="{FF2B5EF4-FFF2-40B4-BE49-F238E27FC236}">
                <a16:creationId xmlns:a16="http://schemas.microsoft.com/office/drawing/2014/main" id="{6AAD992F-F670-4B70-8A03-6AE90A590C45}"/>
              </a:ext>
            </a:extLst>
          </p:cNvPr>
          <p:cNvSpPr/>
          <p:nvPr/>
        </p:nvSpPr>
        <p:spPr>
          <a:xfrm>
            <a:off x="6156032" y="3760774"/>
            <a:ext cx="434259" cy="369332"/>
          </a:xfrm>
          <a:prstGeom prst="dodec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>
                <a:latin typeface="FS Emeric" panose="02000503040000020004" pitchFamily="2" charset="0"/>
              </a:rPr>
              <a:t>3</a:t>
            </a:r>
          </a:p>
        </p:txBody>
      </p:sp>
      <p:pic>
        <p:nvPicPr>
          <p:cNvPr id="4" name="Imagen 3" descr="Interfaz de usuario gráfica, Aplicación, Word&#10;&#10;Descripción generada automáticamente">
            <a:extLst>
              <a:ext uri="{FF2B5EF4-FFF2-40B4-BE49-F238E27FC236}">
                <a16:creationId xmlns:a16="http://schemas.microsoft.com/office/drawing/2014/main" id="{C9BAC209-84E9-4CB8-99BD-5C256F228A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2512" y="1293921"/>
            <a:ext cx="2201488" cy="1787839"/>
          </a:xfrm>
          <a:prstGeom prst="rect">
            <a:avLst/>
          </a:prstGeom>
        </p:spPr>
      </p:pic>
      <p:sp>
        <p:nvSpPr>
          <p:cNvPr id="15" name="Dodecágono 14">
            <a:extLst>
              <a:ext uri="{FF2B5EF4-FFF2-40B4-BE49-F238E27FC236}">
                <a16:creationId xmlns:a16="http://schemas.microsoft.com/office/drawing/2014/main" id="{93E3824D-BB3C-46D0-9EC2-580847CA7034}"/>
              </a:ext>
            </a:extLst>
          </p:cNvPr>
          <p:cNvSpPr/>
          <p:nvPr/>
        </p:nvSpPr>
        <p:spPr>
          <a:xfrm>
            <a:off x="7003360" y="1416544"/>
            <a:ext cx="434259" cy="369332"/>
          </a:xfrm>
          <a:prstGeom prst="dodec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>
                <a:latin typeface="FS Emeric" panose="02000503040000020004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42582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55E5139-6B9E-48E8-AEC6-6A57B9337784}"/>
              </a:ext>
            </a:extLst>
          </p:cNvPr>
          <p:cNvSpPr/>
          <p:nvPr/>
        </p:nvSpPr>
        <p:spPr>
          <a:xfrm>
            <a:off x="260350" y="664300"/>
            <a:ext cx="8407400" cy="369332"/>
          </a:xfrm>
          <a:prstGeom prst="rect">
            <a:avLst/>
          </a:prstGeom>
          <a:solidFill>
            <a:srgbClr val="004571"/>
          </a:solidFill>
        </p:spPr>
        <p:txBody>
          <a:bodyPr wrap="square">
            <a:spAutoFit/>
          </a:bodyPr>
          <a:lstStyle/>
          <a:p>
            <a:pPr algn="ctr"/>
            <a:r>
              <a:rPr lang="es-ES">
                <a:solidFill>
                  <a:schemeClr val="bg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Uso de Identidad Corporativa Nedgia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0AE56F3-C992-4FF8-95F0-DFAEC0414143}"/>
              </a:ext>
            </a:extLst>
          </p:cNvPr>
          <p:cNvSpPr txBox="1"/>
          <p:nvPr/>
        </p:nvSpPr>
        <p:spPr>
          <a:xfrm>
            <a:off x="0" y="1252944"/>
            <a:ext cx="3060367" cy="33547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buClr>
                <a:srgbClr val="004571"/>
              </a:buClr>
              <a:buSzPct val="150000"/>
            </a:pPr>
            <a:r>
              <a:rPr lang="es-ES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8. </a:t>
            </a:r>
            <a:r>
              <a:rPr lang="es-ES" sz="1600" b="1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Identidad Corporativa</a:t>
            </a:r>
            <a:r>
              <a:rPr lang="es-ES" sz="140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: En caso de querer hacer uso de la Identidad Corporativa de Nedgia hay 2 alternativas:</a:t>
            </a:r>
          </a:p>
          <a:p>
            <a:pPr algn="just">
              <a:buClr>
                <a:srgbClr val="004571"/>
              </a:buClr>
              <a:buSzPct val="150000"/>
            </a:pPr>
            <a:endParaRPr lang="es-ES" sz="1400">
              <a:solidFill>
                <a:srgbClr val="004571"/>
              </a:solidFill>
              <a:latin typeface="FS Emeric" panose="02000503040000020004" pitchFamily="2" charset="0"/>
              <a:cs typeface="Arial" panose="020B0604020202020204" pitchFamily="34" charset="0"/>
            </a:endParaRPr>
          </a:p>
          <a:p>
            <a:pPr algn="just">
              <a:buClr>
                <a:srgbClr val="004571"/>
              </a:buClr>
              <a:buSzPct val="150000"/>
            </a:pPr>
            <a:r>
              <a:rPr lang="es-ES" sz="120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8.1</a:t>
            </a:r>
            <a:r>
              <a:rPr lang="es-ES" sz="140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. Tener marcado el </a:t>
            </a:r>
            <a:r>
              <a:rPr lang="es-ES" sz="1400" err="1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flag</a:t>
            </a:r>
            <a:r>
              <a:rPr lang="es-ES" sz="140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 de recibir demandas, leer y guardar los términos y condiciones y marcar la lectura y aceptación de los Términos y Condiciones de Adhesión.</a:t>
            </a:r>
          </a:p>
          <a:p>
            <a:pPr algn="just">
              <a:buClr>
                <a:srgbClr val="004571"/>
              </a:buClr>
              <a:buSzPct val="150000"/>
            </a:pPr>
            <a:r>
              <a:rPr lang="es-ES" sz="140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En </a:t>
            </a:r>
            <a:r>
              <a:rPr lang="es-ES" sz="1400" b="1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Ver Recursos </a:t>
            </a:r>
            <a:r>
              <a:rPr lang="es-ES" sz="140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se pueden consultar los distintos elementos de Identidad Corporativa disponibles</a:t>
            </a:r>
          </a:p>
          <a:p>
            <a:pPr>
              <a:buClr>
                <a:srgbClr val="004571"/>
              </a:buClr>
              <a:buSzPct val="150000"/>
            </a:pPr>
            <a:endParaRPr lang="es-ES" sz="1200" b="1">
              <a:solidFill>
                <a:srgbClr val="004571"/>
              </a:solidFill>
              <a:latin typeface="FS Emeric" panose="02000503040000020004" pitchFamily="2" charset="0"/>
              <a:cs typeface="Arial" panose="020B0604020202020204" pitchFamily="34" charset="0"/>
            </a:endParaRPr>
          </a:p>
        </p:txBody>
      </p:sp>
      <p:pic>
        <p:nvPicPr>
          <p:cNvPr id="3" name="Imagen 2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C6CC5663-36EB-4D96-B136-86B917F43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082" y="1033632"/>
            <a:ext cx="4749801" cy="1883887"/>
          </a:xfrm>
          <a:prstGeom prst="rect">
            <a:avLst/>
          </a:prstGeom>
        </p:spPr>
      </p:pic>
      <p:pic>
        <p:nvPicPr>
          <p:cNvPr id="9" name="Imagen 8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7D550C76-DF72-4C1E-B9FE-E034FF499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217" y="2816052"/>
            <a:ext cx="4353533" cy="1991003"/>
          </a:xfrm>
          <a:prstGeom prst="rect">
            <a:avLst/>
          </a:prstGeom>
        </p:spPr>
      </p:pic>
      <p:sp>
        <p:nvSpPr>
          <p:cNvPr id="13" name="Dodecágono 12">
            <a:extLst>
              <a:ext uri="{FF2B5EF4-FFF2-40B4-BE49-F238E27FC236}">
                <a16:creationId xmlns:a16="http://schemas.microsoft.com/office/drawing/2014/main" id="{867D46EB-9B0F-44FB-A4E3-211FE9DDF11C}"/>
              </a:ext>
            </a:extLst>
          </p:cNvPr>
          <p:cNvSpPr/>
          <p:nvPr/>
        </p:nvSpPr>
        <p:spPr>
          <a:xfrm>
            <a:off x="4976675" y="3381015"/>
            <a:ext cx="596900" cy="216932"/>
          </a:xfrm>
          <a:prstGeom prst="dodec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800" b="1">
                <a:latin typeface="FS Emeric" panose="02000503040000020004" pitchFamily="2" charset="0"/>
              </a:rPr>
              <a:t>8.1</a:t>
            </a:r>
          </a:p>
        </p:txBody>
      </p:sp>
      <p:sp>
        <p:nvSpPr>
          <p:cNvPr id="15" name="Dodecágono 14">
            <a:extLst>
              <a:ext uri="{FF2B5EF4-FFF2-40B4-BE49-F238E27FC236}">
                <a16:creationId xmlns:a16="http://schemas.microsoft.com/office/drawing/2014/main" id="{D8B3B1EA-F291-4364-A762-0162270FE404}"/>
              </a:ext>
            </a:extLst>
          </p:cNvPr>
          <p:cNvSpPr/>
          <p:nvPr/>
        </p:nvSpPr>
        <p:spPr>
          <a:xfrm>
            <a:off x="3611425" y="1163963"/>
            <a:ext cx="596900" cy="216932"/>
          </a:xfrm>
          <a:prstGeom prst="dodec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000" b="1">
                <a:latin typeface="FS Emeric" panose="02000503040000020004" pitchFamily="2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478757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55E5139-6B9E-48E8-AEC6-6A57B9337784}"/>
              </a:ext>
            </a:extLst>
          </p:cNvPr>
          <p:cNvSpPr/>
          <p:nvPr/>
        </p:nvSpPr>
        <p:spPr>
          <a:xfrm>
            <a:off x="292100" y="283300"/>
            <a:ext cx="7359650" cy="369332"/>
          </a:xfrm>
          <a:prstGeom prst="rect">
            <a:avLst/>
          </a:prstGeom>
          <a:solidFill>
            <a:srgbClr val="004571"/>
          </a:solidFill>
        </p:spPr>
        <p:txBody>
          <a:bodyPr wrap="square">
            <a:spAutoFit/>
          </a:bodyPr>
          <a:lstStyle/>
          <a:p>
            <a:pPr algn="ctr"/>
            <a:r>
              <a:rPr lang="es-ES">
                <a:solidFill>
                  <a:schemeClr val="bg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Uso de Identidad Corporativa Nedgia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0AE56F3-C992-4FF8-95F0-DFAEC0414143}"/>
              </a:ext>
            </a:extLst>
          </p:cNvPr>
          <p:cNvSpPr txBox="1"/>
          <p:nvPr/>
        </p:nvSpPr>
        <p:spPr>
          <a:xfrm>
            <a:off x="0" y="1252944"/>
            <a:ext cx="3060367" cy="2215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buClr>
                <a:srgbClr val="004571"/>
              </a:buClr>
              <a:buSzPct val="150000"/>
            </a:pPr>
            <a:r>
              <a:rPr lang="es-ES" sz="140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8.2. En caso de no tener marcado el </a:t>
            </a:r>
            <a:r>
              <a:rPr lang="es-ES" sz="1400" err="1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flag</a:t>
            </a:r>
            <a:r>
              <a:rPr lang="es-ES" sz="140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 de recibir demandas la empresa también puede acceder al uso de Identidad Corporativa cuando se registre en la Oferta Pública de una Distribuidora</a:t>
            </a:r>
          </a:p>
          <a:p>
            <a:pPr algn="just">
              <a:buClr>
                <a:srgbClr val="004571"/>
              </a:buClr>
              <a:buSzPct val="150000"/>
            </a:pPr>
            <a:r>
              <a:rPr lang="es-ES" sz="140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En </a:t>
            </a:r>
            <a:r>
              <a:rPr lang="es-ES" sz="1400" b="1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Ver Recursos </a:t>
            </a:r>
            <a:r>
              <a:rPr lang="es-ES" sz="140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se pueden consultar los distintos elementos de Identidad Corporativa disponibles</a:t>
            </a:r>
          </a:p>
          <a:p>
            <a:pPr>
              <a:buClr>
                <a:srgbClr val="004571"/>
              </a:buClr>
              <a:buSzPct val="150000"/>
            </a:pPr>
            <a:endParaRPr lang="es-ES" sz="1200" b="1">
              <a:solidFill>
                <a:srgbClr val="004571"/>
              </a:solidFill>
              <a:latin typeface="FS Emeric" panose="02000503040000020004" pitchFamily="2" charset="0"/>
              <a:cs typeface="Arial" panose="020B0604020202020204" pitchFamily="34" charset="0"/>
            </a:endParaRPr>
          </a:p>
        </p:txBody>
      </p:sp>
      <p:pic>
        <p:nvPicPr>
          <p:cNvPr id="9" name="Imagen 8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DCE29E6C-1A85-4B9A-BADA-0F8EFEF7A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0" y="1460864"/>
            <a:ext cx="4444439" cy="2819788"/>
          </a:xfrm>
          <a:prstGeom prst="rect">
            <a:avLst/>
          </a:prstGeom>
        </p:spPr>
      </p:pic>
      <p:pic>
        <p:nvPicPr>
          <p:cNvPr id="12" name="Imagen 11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45643275-4F55-4E3A-AA6E-9CD612AB0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786893"/>
            <a:ext cx="2921000" cy="1356607"/>
          </a:xfrm>
          <a:prstGeom prst="rect">
            <a:avLst/>
          </a:prstGeom>
        </p:spPr>
      </p:pic>
      <p:pic>
        <p:nvPicPr>
          <p:cNvPr id="8" name="Imagen 7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57E5F1DE-159D-4356-A8D8-EE38E8FFD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6705" y="722846"/>
            <a:ext cx="4048690" cy="667804"/>
          </a:xfrm>
          <a:prstGeom prst="rect">
            <a:avLst/>
          </a:prstGeom>
        </p:spPr>
      </p:pic>
      <p:sp>
        <p:nvSpPr>
          <p:cNvPr id="15" name="Dodecágono 14">
            <a:extLst>
              <a:ext uri="{FF2B5EF4-FFF2-40B4-BE49-F238E27FC236}">
                <a16:creationId xmlns:a16="http://schemas.microsoft.com/office/drawing/2014/main" id="{4FB3D64A-44BF-464E-95D7-5E112FFD8F07}"/>
              </a:ext>
            </a:extLst>
          </p:cNvPr>
          <p:cNvSpPr/>
          <p:nvPr/>
        </p:nvSpPr>
        <p:spPr>
          <a:xfrm>
            <a:off x="6100625" y="712961"/>
            <a:ext cx="596900" cy="216932"/>
          </a:xfrm>
          <a:prstGeom prst="dodec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800" b="1">
                <a:latin typeface="FS Emeric" panose="02000503040000020004" pitchFamily="2" charset="0"/>
              </a:rPr>
              <a:t>8.2</a:t>
            </a:r>
          </a:p>
        </p:txBody>
      </p:sp>
      <p:sp>
        <p:nvSpPr>
          <p:cNvPr id="16" name="Dodecágono 15">
            <a:extLst>
              <a:ext uri="{FF2B5EF4-FFF2-40B4-BE49-F238E27FC236}">
                <a16:creationId xmlns:a16="http://schemas.microsoft.com/office/drawing/2014/main" id="{68DAA64D-99E7-4002-AEDD-792C6426696C}"/>
              </a:ext>
            </a:extLst>
          </p:cNvPr>
          <p:cNvSpPr/>
          <p:nvPr/>
        </p:nvSpPr>
        <p:spPr>
          <a:xfrm>
            <a:off x="3538255" y="3569961"/>
            <a:ext cx="596900" cy="216932"/>
          </a:xfrm>
          <a:prstGeom prst="dodec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800" b="1">
                <a:latin typeface="FS Emeric" panose="02000503040000020004" pitchFamily="2" charset="0"/>
              </a:rPr>
              <a:t>8.2</a:t>
            </a:r>
          </a:p>
        </p:txBody>
      </p:sp>
    </p:spTree>
    <p:extLst>
      <p:ext uri="{BB962C8B-B14F-4D97-AF65-F5344CB8AC3E}">
        <p14:creationId xmlns:p14="http://schemas.microsoft.com/office/powerpoint/2010/main" val="3102880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55E5139-6B9E-48E8-AEC6-6A57B9337784}"/>
              </a:ext>
            </a:extLst>
          </p:cNvPr>
          <p:cNvSpPr/>
          <p:nvPr/>
        </p:nvSpPr>
        <p:spPr>
          <a:xfrm>
            <a:off x="292100" y="283300"/>
            <a:ext cx="7359650" cy="369332"/>
          </a:xfrm>
          <a:prstGeom prst="rect">
            <a:avLst/>
          </a:prstGeom>
          <a:solidFill>
            <a:srgbClr val="004571"/>
          </a:solidFill>
        </p:spPr>
        <p:txBody>
          <a:bodyPr wrap="square">
            <a:spAutoFit/>
          </a:bodyPr>
          <a:lstStyle/>
          <a:p>
            <a:pPr algn="ctr"/>
            <a:r>
              <a:rPr lang="es-ES">
                <a:solidFill>
                  <a:schemeClr val="bg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Uso de Identidad Corporativa Nedgia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0AE56F3-C992-4FF8-95F0-DFAEC0414143}"/>
              </a:ext>
            </a:extLst>
          </p:cNvPr>
          <p:cNvSpPr txBox="1"/>
          <p:nvPr/>
        </p:nvSpPr>
        <p:spPr>
          <a:xfrm>
            <a:off x="63500" y="929094"/>
            <a:ext cx="34671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buClr>
                <a:srgbClr val="004571"/>
              </a:buClr>
              <a:buSzPct val="150000"/>
            </a:pPr>
            <a:r>
              <a:rPr lang="es-ES" sz="140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En </a:t>
            </a:r>
            <a:r>
              <a:rPr lang="es-ES" sz="1400" b="1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Ver Recursos </a:t>
            </a:r>
            <a:r>
              <a:rPr lang="es-ES" sz="140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se pueden consultar los distintos Logos disponibles</a:t>
            </a:r>
          </a:p>
          <a:p>
            <a:pPr>
              <a:buClr>
                <a:srgbClr val="004571"/>
              </a:buClr>
              <a:buSzPct val="150000"/>
            </a:pPr>
            <a:endParaRPr lang="es-ES" sz="1200" b="1">
              <a:solidFill>
                <a:srgbClr val="004571"/>
              </a:solidFill>
              <a:latin typeface="FS Emeric" panose="02000503040000020004" pitchFamily="2" charset="0"/>
              <a:cs typeface="Arial" panose="020B0604020202020204" pitchFamily="34" charset="0"/>
            </a:endParaRPr>
          </a:p>
        </p:txBody>
      </p:sp>
      <p:pic>
        <p:nvPicPr>
          <p:cNvPr id="3" name="Imagen 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F8B6CB26-F2E9-4C0F-BCBC-4E176DEF7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1460500"/>
            <a:ext cx="5960807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1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62"/>
          <p:cNvSpPr txBox="1">
            <a:spLocks/>
          </p:cNvSpPr>
          <p:nvPr/>
        </p:nvSpPr>
        <p:spPr>
          <a:xfrm>
            <a:off x="2998029" y="2324847"/>
            <a:ext cx="4301939" cy="4938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 baseline="0">
                <a:solidFill>
                  <a:srgbClr val="63666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>
                <a:solidFill>
                  <a:srgbClr val="004571"/>
                </a:solidFill>
                <a:latin typeface="FS Emeric" panose="02000503040000020004" pitchFamily="2" charset="0"/>
                <a:ea typeface="Arial" charset="0"/>
                <a:cs typeface="Arial" charset="0"/>
              </a:rPr>
              <a:t>Muchas gracias</a:t>
            </a:r>
            <a:endParaRPr lang="es-ES">
              <a:solidFill>
                <a:srgbClr val="004571"/>
              </a:solidFill>
              <a:latin typeface="FS Emeric" panose="02000503040000020004" pitchFamily="2" charset="0"/>
              <a:ea typeface="Arial" charset="0"/>
              <a:cs typeface="Arial" charset="0"/>
            </a:endParaRPr>
          </a:p>
        </p:txBody>
      </p:sp>
      <p:sp>
        <p:nvSpPr>
          <p:cNvPr id="7" name="Marcador de texto 62"/>
          <p:cNvSpPr txBox="1">
            <a:spLocks/>
          </p:cNvSpPr>
          <p:nvPr/>
        </p:nvSpPr>
        <p:spPr>
          <a:xfrm>
            <a:off x="2998029" y="2818653"/>
            <a:ext cx="4301939" cy="4938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 baseline="0">
                <a:solidFill>
                  <a:srgbClr val="63666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>
                <a:solidFill>
                  <a:srgbClr val="004571"/>
                </a:solidFill>
                <a:latin typeface="FS Emeric" panose="02000503040000020004" pitchFamily="2" charset="0"/>
                <a:ea typeface="Arial" charset="0"/>
                <a:cs typeface="Arial" charset="0"/>
              </a:rPr>
              <a:t>© Copyright Nedgia</a:t>
            </a:r>
            <a:endParaRPr lang="es-ES">
              <a:solidFill>
                <a:srgbClr val="004571"/>
              </a:solidFill>
              <a:latin typeface="FS Emeric" panose="02000503040000020004" pitchFamily="2" charset="0"/>
              <a:ea typeface="Arial" charset="0"/>
              <a:cs typeface="Arial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109E5DD-AEED-4AD7-B7E4-6904DBA914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3" t="29437" r="76793" b="35806"/>
          <a:stretch/>
        </p:blipFill>
        <p:spPr>
          <a:xfrm>
            <a:off x="7299968" y="213062"/>
            <a:ext cx="1661531" cy="39326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49ACCF9-C02A-4F7D-A9E5-911AA658FA8A}"/>
              </a:ext>
            </a:extLst>
          </p:cNvPr>
          <p:cNvSpPr txBox="1"/>
          <p:nvPr/>
        </p:nvSpPr>
        <p:spPr>
          <a:xfrm>
            <a:off x="7464525" y="606327"/>
            <a:ext cx="1332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>
                <a:solidFill>
                  <a:srgbClr val="004571"/>
                </a:solidFill>
                <a:latin typeface="FS Emeric" panose="02000503040000020004" pitchFamily="2" charset="0"/>
              </a:rPr>
              <a:t>900 500 405</a:t>
            </a:r>
          </a:p>
        </p:txBody>
      </p:sp>
    </p:spTree>
    <p:extLst>
      <p:ext uri="{BB962C8B-B14F-4D97-AF65-F5344CB8AC3E}">
        <p14:creationId xmlns:p14="http://schemas.microsoft.com/office/powerpoint/2010/main" val="1789366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55E5139-6B9E-48E8-AEC6-6A57B9337784}"/>
              </a:ext>
            </a:extLst>
          </p:cNvPr>
          <p:cNvSpPr/>
          <p:nvPr/>
        </p:nvSpPr>
        <p:spPr>
          <a:xfrm>
            <a:off x="368300" y="728017"/>
            <a:ext cx="8407400" cy="369332"/>
          </a:xfrm>
          <a:prstGeom prst="rect">
            <a:avLst/>
          </a:prstGeom>
          <a:solidFill>
            <a:srgbClr val="004571"/>
          </a:solidFill>
        </p:spPr>
        <p:txBody>
          <a:bodyPr wrap="square">
            <a:spAutoFit/>
          </a:bodyPr>
          <a:lstStyle/>
          <a:p>
            <a:pPr algn="ctr"/>
            <a:r>
              <a:rPr lang="es-ES">
                <a:solidFill>
                  <a:schemeClr val="bg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Una vez que estás dentro de tu Área Privada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0AE56F3-C992-4FF8-95F0-DFAEC0414143}"/>
              </a:ext>
            </a:extLst>
          </p:cNvPr>
          <p:cNvSpPr txBox="1"/>
          <p:nvPr/>
        </p:nvSpPr>
        <p:spPr>
          <a:xfrm>
            <a:off x="34580" y="1768475"/>
            <a:ext cx="2778470" cy="29700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004571"/>
              </a:buClr>
              <a:buSzPct val="150000"/>
              <a:buFont typeface="+mj-lt"/>
              <a:buAutoNum type="arabicPeriod"/>
            </a:pPr>
            <a:r>
              <a:rPr lang="es-ES" sz="140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Debes dirigirte a tu perfil de empresa clicando en el icono de la parte superior derecha</a:t>
            </a:r>
          </a:p>
          <a:p>
            <a:pPr marL="342900" indent="-342900" algn="just">
              <a:buClr>
                <a:srgbClr val="004571"/>
              </a:buClr>
              <a:buSzPct val="150000"/>
              <a:buFont typeface="+mj-lt"/>
              <a:buAutoNum type="arabicPeriod"/>
            </a:pPr>
            <a:endParaRPr lang="es-ES" sz="1400">
              <a:solidFill>
                <a:srgbClr val="004571"/>
              </a:solidFill>
              <a:latin typeface="FS Emeric" panose="02000503040000020004" pitchFamily="2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004571"/>
              </a:buClr>
              <a:buSzPct val="150000"/>
              <a:buFont typeface="+mj-lt"/>
              <a:buAutoNum type="arabicPeriod"/>
            </a:pPr>
            <a:r>
              <a:rPr lang="es-ES" sz="140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Desde la pestaña de tu empresa “matriz” o principal deberás acceder al apartado destinado a cumplimentar los datos de adhesión a la OP.</a:t>
            </a:r>
          </a:p>
          <a:p>
            <a:pPr>
              <a:buClr>
                <a:srgbClr val="004571"/>
              </a:buClr>
              <a:buSzPct val="150000"/>
            </a:pPr>
            <a:endParaRPr lang="es-ES" sz="1100">
              <a:solidFill>
                <a:srgbClr val="004571"/>
              </a:solidFill>
              <a:latin typeface="FS Emeric" panose="02000503040000020004" pitchFamily="2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4571"/>
              </a:buClr>
              <a:buSzPct val="150000"/>
              <a:buFont typeface="+mj-lt"/>
              <a:buAutoNum type="arabicPeriod"/>
            </a:pPr>
            <a:endParaRPr lang="es-ES" sz="1100">
              <a:solidFill>
                <a:srgbClr val="004571"/>
              </a:solidFill>
              <a:latin typeface="FS Emeric" panose="02000503040000020004" pitchFamily="2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004571"/>
              </a:buClr>
              <a:buSzPct val="150000"/>
              <a:buFont typeface="+mj-lt"/>
              <a:buAutoNum type="arabicPeriod"/>
            </a:pPr>
            <a:endParaRPr lang="es-ES" sz="1100">
              <a:solidFill>
                <a:srgbClr val="004571"/>
              </a:solidFill>
              <a:latin typeface="FS Emeric" panose="02000503040000020004" pitchFamily="2" charset="0"/>
              <a:cs typeface="Arial" panose="020B0604020202020204" pitchFamily="34" charset="0"/>
            </a:endParaRPr>
          </a:p>
        </p:txBody>
      </p:sp>
      <p:pic>
        <p:nvPicPr>
          <p:cNvPr id="8" name="Imagen 7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73FE534A-E988-4D6F-BD17-E8EA2A5CA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748" y="2334723"/>
            <a:ext cx="5708952" cy="2605578"/>
          </a:xfrm>
          <a:prstGeom prst="rect">
            <a:avLst/>
          </a:prstGeom>
        </p:spPr>
      </p:pic>
      <p:sp>
        <p:nvSpPr>
          <p:cNvPr id="11" name="Dodecágono 10">
            <a:extLst>
              <a:ext uri="{FF2B5EF4-FFF2-40B4-BE49-F238E27FC236}">
                <a16:creationId xmlns:a16="http://schemas.microsoft.com/office/drawing/2014/main" id="{38229448-1784-4282-8951-A905B852725A}"/>
              </a:ext>
            </a:extLst>
          </p:cNvPr>
          <p:cNvSpPr/>
          <p:nvPr/>
        </p:nvSpPr>
        <p:spPr>
          <a:xfrm>
            <a:off x="5378751" y="1399142"/>
            <a:ext cx="434259" cy="369332"/>
          </a:xfrm>
          <a:prstGeom prst="dodec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>
                <a:latin typeface="FS Emeric" panose="02000503040000020004" pitchFamily="2" charset="0"/>
              </a:rPr>
              <a:t>1</a:t>
            </a:r>
          </a:p>
        </p:txBody>
      </p:sp>
      <p:sp>
        <p:nvSpPr>
          <p:cNvPr id="12" name="Dodecágono 11">
            <a:extLst>
              <a:ext uri="{FF2B5EF4-FFF2-40B4-BE49-F238E27FC236}">
                <a16:creationId xmlns:a16="http://schemas.microsoft.com/office/drawing/2014/main" id="{31680818-685C-403E-8025-6C8D77E00497}"/>
              </a:ext>
            </a:extLst>
          </p:cNvPr>
          <p:cNvSpPr/>
          <p:nvPr/>
        </p:nvSpPr>
        <p:spPr>
          <a:xfrm>
            <a:off x="3103618" y="2571750"/>
            <a:ext cx="434259" cy="369332"/>
          </a:xfrm>
          <a:prstGeom prst="dodec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>
                <a:latin typeface="FS Emeric" panose="02000503040000020004" pitchFamily="2" charset="0"/>
              </a:rPr>
              <a:t>2</a:t>
            </a:r>
          </a:p>
        </p:txBody>
      </p:sp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938A118B-3DEE-463B-81DA-848DE7386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950" y="1198504"/>
            <a:ext cx="1879599" cy="113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07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55E5139-6B9E-48E8-AEC6-6A57B9337784}"/>
              </a:ext>
            </a:extLst>
          </p:cNvPr>
          <p:cNvSpPr/>
          <p:nvPr/>
        </p:nvSpPr>
        <p:spPr>
          <a:xfrm>
            <a:off x="368300" y="728017"/>
            <a:ext cx="8407400" cy="369332"/>
          </a:xfrm>
          <a:prstGeom prst="rect">
            <a:avLst/>
          </a:prstGeom>
          <a:solidFill>
            <a:srgbClr val="004571"/>
          </a:solidFill>
        </p:spPr>
        <p:txBody>
          <a:bodyPr wrap="square">
            <a:spAutoFit/>
          </a:bodyPr>
          <a:lstStyle/>
          <a:p>
            <a:pPr algn="ctr"/>
            <a:r>
              <a:rPr lang="es-ES">
                <a:solidFill>
                  <a:schemeClr val="bg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Una vez que estás dentro de tu Perfil en tu Área Privada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0AE56F3-C992-4FF8-95F0-DFAEC0414143}"/>
              </a:ext>
            </a:extLst>
          </p:cNvPr>
          <p:cNvSpPr txBox="1"/>
          <p:nvPr/>
        </p:nvSpPr>
        <p:spPr>
          <a:xfrm>
            <a:off x="120982" y="1466801"/>
            <a:ext cx="3517567" cy="2754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buClr>
                <a:srgbClr val="004571"/>
              </a:buClr>
              <a:buSzPct val="150000"/>
            </a:pPr>
            <a:r>
              <a:rPr lang="es-ES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3.</a:t>
            </a:r>
            <a:r>
              <a:rPr lang="es-ES" sz="110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 </a:t>
            </a:r>
            <a:r>
              <a:rPr lang="es-ES" sz="120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En el apartado </a:t>
            </a:r>
            <a:r>
              <a:rPr lang="es-ES" sz="1200" b="1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Datos de Registro para Ofertas Públicas </a:t>
            </a:r>
            <a:r>
              <a:rPr lang="es-ES" sz="120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se deberán ir cumplimentando los datos y anexando los documentos solicitados:</a:t>
            </a:r>
          </a:p>
          <a:p>
            <a:pPr algn="just">
              <a:buClr>
                <a:srgbClr val="004571"/>
              </a:buClr>
              <a:buSzPct val="150000"/>
            </a:pPr>
            <a:endParaRPr lang="es-ES" sz="1200">
              <a:solidFill>
                <a:srgbClr val="004571"/>
              </a:solidFill>
              <a:latin typeface="FS Emeric" panose="02000503040000020004" pitchFamily="2" charset="0"/>
              <a:cs typeface="Arial" panose="020B0604020202020204" pitchFamily="34" charset="0"/>
            </a:endParaRPr>
          </a:p>
          <a:p>
            <a:pPr algn="just">
              <a:buClr>
                <a:srgbClr val="004571"/>
              </a:buClr>
              <a:buSzPct val="150000"/>
            </a:pPr>
            <a:r>
              <a:rPr lang="es-ES" sz="120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3.1 Responsable Legal de la Empresa</a:t>
            </a:r>
          </a:p>
          <a:p>
            <a:pPr algn="just">
              <a:buClr>
                <a:srgbClr val="004571"/>
              </a:buClr>
              <a:buSzPct val="150000"/>
            </a:pPr>
            <a:r>
              <a:rPr lang="es-ES" sz="120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3.2 </a:t>
            </a:r>
            <a:r>
              <a:rPr lang="es-ES" sz="1200" err="1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Nif</a:t>
            </a:r>
            <a:r>
              <a:rPr lang="es-ES" sz="120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 del responsable Legal</a:t>
            </a:r>
          </a:p>
          <a:p>
            <a:pPr algn="just">
              <a:buClr>
                <a:srgbClr val="004571"/>
              </a:buClr>
              <a:buSzPct val="150000"/>
            </a:pPr>
            <a:r>
              <a:rPr lang="es-ES" sz="120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3.3 Código de Registro Industrial de la empresa</a:t>
            </a:r>
          </a:p>
          <a:p>
            <a:pPr algn="just">
              <a:buClr>
                <a:srgbClr val="004571"/>
              </a:buClr>
              <a:buSzPct val="150000"/>
            </a:pPr>
            <a:r>
              <a:rPr lang="es-ES" sz="120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3.4 Anexar </a:t>
            </a:r>
            <a:r>
              <a:rPr lang="es-ES" sz="1200" err="1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Nif</a:t>
            </a:r>
            <a:r>
              <a:rPr lang="es-ES" sz="120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 de Empresa</a:t>
            </a:r>
          </a:p>
          <a:p>
            <a:pPr algn="just">
              <a:buClr>
                <a:srgbClr val="004571"/>
              </a:buClr>
              <a:buSzPct val="150000"/>
            </a:pPr>
            <a:r>
              <a:rPr lang="es-ES" sz="120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3.5 En caso de persona física (Autónomo) anexar modelo 036 </a:t>
            </a:r>
            <a:r>
              <a:rPr lang="es-ES" sz="1200" err="1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ó</a:t>
            </a:r>
            <a:r>
              <a:rPr lang="es-ES" sz="120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 037 del IAE</a:t>
            </a:r>
          </a:p>
          <a:p>
            <a:pPr algn="just">
              <a:buClr>
                <a:srgbClr val="004571"/>
              </a:buClr>
              <a:buSzPct val="150000"/>
            </a:pPr>
            <a:r>
              <a:rPr lang="es-ES" sz="120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3.6 Anexar Registro Industrial</a:t>
            </a:r>
          </a:p>
          <a:p>
            <a:pPr algn="just">
              <a:buClr>
                <a:srgbClr val="004571"/>
              </a:buClr>
              <a:buSzPct val="150000"/>
            </a:pPr>
            <a:r>
              <a:rPr lang="es-ES" sz="120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3.7 Descargas, cumplimentar y Anexar el Formulario de RGPD</a:t>
            </a:r>
          </a:p>
          <a:p>
            <a:pPr>
              <a:buClr>
                <a:srgbClr val="004571"/>
              </a:buClr>
              <a:buSzPct val="150000"/>
            </a:pPr>
            <a:endParaRPr lang="es-ES" sz="1100">
              <a:solidFill>
                <a:srgbClr val="004571"/>
              </a:solidFill>
              <a:latin typeface="FS Emeric" panose="02000503040000020004" pitchFamily="2" charset="0"/>
              <a:cs typeface="Arial" panose="020B0604020202020204" pitchFamily="34" charset="0"/>
            </a:endParaRPr>
          </a:p>
        </p:txBody>
      </p:sp>
      <p:pic>
        <p:nvPicPr>
          <p:cNvPr id="10" name="Imagen 9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466C96BE-9D2D-4655-B00C-BB131C97B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337" y="1202144"/>
            <a:ext cx="4492913" cy="3830252"/>
          </a:xfrm>
          <a:prstGeom prst="rect">
            <a:avLst/>
          </a:prstGeom>
        </p:spPr>
      </p:pic>
      <p:sp>
        <p:nvSpPr>
          <p:cNvPr id="12" name="Dodecágono 11">
            <a:extLst>
              <a:ext uri="{FF2B5EF4-FFF2-40B4-BE49-F238E27FC236}">
                <a16:creationId xmlns:a16="http://schemas.microsoft.com/office/drawing/2014/main" id="{23014852-35E5-41DD-A589-49E9F6EAB894}"/>
              </a:ext>
            </a:extLst>
          </p:cNvPr>
          <p:cNvSpPr/>
          <p:nvPr/>
        </p:nvSpPr>
        <p:spPr>
          <a:xfrm>
            <a:off x="3586494" y="1097936"/>
            <a:ext cx="830898" cy="369332"/>
          </a:xfrm>
          <a:prstGeom prst="dodec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>
                <a:latin typeface="FS Emeric" panose="02000503040000020004" pitchFamily="2" charset="0"/>
              </a:rPr>
              <a:t>2-3</a:t>
            </a:r>
          </a:p>
        </p:txBody>
      </p:sp>
      <p:sp>
        <p:nvSpPr>
          <p:cNvPr id="13" name="Dodecágono 12">
            <a:extLst>
              <a:ext uri="{FF2B5EF4-FFF2-40B4-BE49-F238E27FC236}">
                <a16:creationId xmlns:a16="http://schemas.microsoft.com/office/drawing/2014/main" id="{274F4131-2861-49B9-B1CC-F4F39B9B1732}"/>
              </a:ext>
            </a:extLst>
          </p:cNvPr>
          <p:cNvSpPr/>
          <p:nvPr/>
        </p:nvSpPr>
        <p:spPr>
          <a:xfrm>
            <a:off x="4983032" y="1466801"/>
            <a:ext cx="523587" cy="216932"/>
          </a:xfrm>
          <a:prstGeom prst="dodec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800" b="1">
                <a:latin typeface="FS Emeric" panose="02000503040000020004" pitchFamily="2" charset="0"/>
              </a:rPr>
              <a:t>3.1</a:t>
            </a:r>
          </a:p>
        </p:txBody>
      </p:sp>
      <p:sp>
        <p:nvSpPr>
          <p:cNvPr id="14" name="Dodecágono 13">
            <a:extLst>
              <a:ext uri="{FF2B5EF4-FFF2-40B4-BE49-F238E27FC236}">
                <a16:creationId xmlns:a16="http://schemas.microsoft.com/office/drawing/2014/main" id="{0A5E3E6A-1DDB-46AC-83A8-FE87C1EA3F5B}"/>
              </a:ext>
            </a:extLst>
          </p:cNvPr>
          <p:cNvSpPr/>
          <p:nvPr/>
        </p:nvSpPr>
        <p:spPr>
          <a:xfrm>
            <a:off x="7465882" y="1466801"/>
            <a:ext cx="523587" cy="216932"/>
          </a:xfrm>
          <a:prstGeom prst="dodec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800" b="1">
                <a:latin typeface="FS Emeric" panose="02000503040000020004" pitchFamily="2" charset="0"/>
              </a:rPr>
              <a:t>3.2</a:t>
            </a:r>
          </a:p>
        </p:txBody>
      </p:sp>
      <p:sp>
        <p:nvSpPr>
          <p:cNvPr id="15" name="Dodecágono 14">
            <a:extLst>
              <a:ext uri="{FF2B5EF4-FFF2-40B4-BE49-F238E27FC236}">
                <a16:creationId xmlns:a16="http://schemas.microsoft.com/office/drawing/2014/main" id="{C78BA98D-1629-4954-B70A-7C9716E3909F}"/>
              </a:ext>
            </a:extLst>
          </p:cNvPr>
          <p:cNvSpPr/>
          <p:nvPr/>
        </p:nvSpPr>
        <p:spPr>
          <a:xfrm>
            <a:off x="5129082" y="1818066"/>
            <a:ext cx="523587" cy="216932"/>
          </a:xfrm>
          <a:prstGeom prst="dodec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800" b="1">
                <a:latin typeface="FS Emeric" panose="02000503040000020004" pitchFamily="2" charset="0"/>
              </a:rPr>
              <a:t>3.3</a:t>
            </a:r>
          </a:p>
        </p:txBody>
      </p:sp>
      <p:sp>
        <p:nvSpPr>
          <p:cNvPr id="16" name="Dodecágono 15">
            <a:extLst>
              <a:ext uri="{FF2B5EF4-FFF2-40B4-BE49-F238E27FC236}">
                <a16:creationId xmlns:a16="http://schemas.microsoft.com/office/drawing/2014/main" id="{D711D8DC-07A4-4EA6-AA3C-828B5F6371E6}"/>
              </a:ext>
            </a:extLst>
          </p:cNvPr>
          <p:cNvSpPr/>
          <p:nvPr/>
        </p:nvSpPr>
        <p:spPr>
          <a:xfrm>
            <a:off x="5073079" y="2802316"/>
            <a:ext cx="523587" cy="216932"/>
          </a:xfrm>
          <a:prstGeom prst="dodec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800" b="1">
                <a:latin typeface="FS Emeric" panose="02000503040000020004" pitchFamily="2" charset="0"/>
              </a:rPr>
              <a:t>3.6</a:t>
            </a:r>
          </a:p>
        </p:txBody>
      </p:sp>
      <p:sp>
        <p:nvSpPr>
          <p:cNvPr id="17" name="Dodecágono 16">
            <a:extLst>
              <a:ext uri="{FF2B5EF4-FFF2-40B4-BE49-F238E27FC236}">
                <a16:creationId xmlns:a16="http://schemas.microsoft.com/office/drawing/2014/main" id="{F7C2232B-F9CD-4072-90DB-6EE553A53631}"/>
              </a:ext>
            </a:extLst>
          </p:cNvPr>
          <p:cNvSpPr/>
          <p:nvPr/>
        </p:nvSpPr>
        <p:spPr>
          <a:xfrm>
            <a:off x="7347859" y="2356882"/>
            <a:ext cx="523587" cy="216932"/>
          </a:xfrm>
          <a:prstGeom prst="dodec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800" b="1">
                <a:latin typeface="FS Emeric" panose="02000503040000020004" pitchFamily="2" charset="0"/>
              </a:rPr>
              <a:t>3.5</a:t>
            </a:r>
          </a:p>
        </p:txBody>
      </p:sp>
      <p:sp>
        <p:nvSpPr>
          <p:cNvPr id="18" name="Dodecágono 17">
            <a:extLst>
              <a:ext uri="{FF2B5EF4-FFF2-40B4-BE49-F238E27FC236}">
                <a16:creationId xmlns:a16="http://schemas.microsoft.com/office/drawing/2014/main" id="{F6080F96-7DD8-40E0-A680-47900F62E0A6}"/>
              </a:ext>
            </a:extLst>
          </p:cNvPr>
          <p:cNvSpPr/>
          <p:nvPr/>
        </p:nvSpPr>
        <p:spPr>
          <a:xfrm>
            <a:off x="7351582" y="2802316"/>
            <a:ext cx="523587" cy="216932"/>
          </a:xfrm>
          <a:prstGeom prst="dodec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800" b="1">
                <a:latin typeface="FS Emeric" panose="02000503040000020004" pitchFamily="2" charset="0"/>
              </a:rPr>
              <a:t>3.7</a:t>
            </a:r>
          </a:p>
        </p:txBody>
      </p:sp>
      <p:sp>
        <p:nvSpPr>
          <p:cNvPr id="19" name="Dodecágono 18">
            <a:extLst>
              <a:ext uri="{FF2B5EF4-FFF2-40B4-BE49-F238E27FC236}">
                <a16:creationId xmlns:a16="http://schemas.microsoft.com/office/drawing/2014/main" id="{1146FFA5-BE5F-4DD8-AFA4-C55A1906CCB6}"/>
              </a:ext>
            </a:extLst>
          </p:cNvPr>
          <p:cNvSpPr/>
          <p:nvPr/>
        </p:nvSpPr>
        <p:spPr>
          <a:xfrm>
            <a:off x="5071218" y="2364909"/>
            <a:ext cx="523587" cy="216932"/>
          </a:xfrm>
          <a:prstGeom prst="dodec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800" b="1">
                <a:latin typeface="FS Emeric" panose="02000503040000020004" pitchFamily="2" charset="0"/>
              </a:rPr>
              <a:t>3.4</a:t>
            </a:r>
          </a:p>
        </p:txBody>
      </p:sp>
    </p:spTree>
    <p:extLst>
      <p:ext uri="{BB962C8B-B14F-4D97-AF65-F5344CB8AC3E}">
        <p14:creationId xmlns:p14="http://schemas.microsoft.com/office/powerpoint/2010/main" val="2254730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55E5139-6B9E-48E8-AEC6-6A57B9337784}"/>
              </a:ext>
            </a:extLst>
          </p:cNvPr>
          <p:cNvSpPr/>
          <p:nvPr/>
        </p:nvSpPr>
        <p:spPr>
          <a:xfrm>
            <a:off x="368300" y="712061"/>
            <a:ext cx="8407400" cy="369332"/>
          </a:xfrm>
          <a:prstGeom prst="rect">
            <a:avLst/>
          </a:prstGeom>
          <a:solidFill>
            <a:srgbClr val="004571"/>
          </a:solidFill>
        </p:spPr>
        <p:txBody>
          <a:bodyPr wrap="square">
            <a:spAutoFit/>
          </a:bodyPr>
          <a:lstStyle/>
          <a:p>
            <a:pPr algn="ctr"/>
            <a:r>
              <a:rPr lang="es-ES">
                <a:solidFill>
                  <a:schemeClr val="bg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Una vez que estás dentro de tu Perfil en tu Área Privada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0AE56F3-C992-4FF8-95F0-DFAEC0414143}"/>
              </a:ext>
            </a:extLst>
          </p:cNvPr>
          <p:cNvSpPr txBox="1"/>
          <p:nvPr/>
        </p:nvSpPr>
        <p:spPr>
          <a:xfrm>
            <a:off x="0" y="1252944"/>
            <a:ext cx="3060367" cy="3293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rgbClr val="004571"/>
              </a:buClr>
              <a:buSzPct val="150000"/>
            </a:pPr>
            <a:r>
              <a:rPr lang="es-ES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3.7 </a:t>
            </a:r>
            <a:r>
              <a:rPr lang="es-ES" sz="1400" b="1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FORMULARIO RGPD:</a:t>
            </a:r>
          </a:p>
          <a:p>
            <a:pPr>
              <a:buClr>
                <a:srgbClr val="004571"/>
              </a:buClr>
              <a:buSzPct val="150000"/>
            </a:pPr>
            <a:endParaRPr lang="es-ES" sz="1000">
              <a:solidFill>
                <a:srgbClr val="004571"/>
              </a:solidFill>
              <a:latin typeface="FS Emeric" panose="02000503040000020004" pitchFamily="2" charset="0"/>
              <a:cs typeface="Arial" panose="020B0604020202020204" pitchFamily="34" charset="0"/>
            </a:endParaRPr>
          </a:p>
          <a:p>
            <a:pPr algn="just">
              <a:buClr>
                <a:srgbClr val="004571"/>
              </a:buClr>
              <a:buSzPct val="150000"/>
            </a:pPr>
            <a:r>
              <a:rPr lang="es-ES" sz="120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3.7.1 Descarga y sigue la guía para cumplimentar el formulario.</a:t>
            </a:r>
          </a:p>
          <a:p>
            <a:pPr algn="just">
              <a:buClr>
                <a:srgbClr val="004571"/>
              </a:buClr>
              <a:buSzPct val="150000"/>
            </a:pPr>
            <a:endParaRPr lang="es-ES" sz="1200">
              <a:solidFill>
                <a:srgbClr val="004571"/>
              </a:solidFill>
              <a:latin typeface="FS Emeric" panose="02000503040000020004" pitchFamily="2" charset="0"/>
              <a:cs typeface="Arial" panose="020B0604020202020204" pitchFamily="34" charset="0"/>
            </a:endParaRPr>
          </a:p>
          <a:p>
            <a:pPr algn="just">
              <a:buClr>
                <a:srgbClr val="004571"/>
              </a:buClr>
              <a:buSzPct val="150000"/>
            </a:pPr>
            <a:r>
              <a:rPr lang="es-ES" sz="120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3.7.2 Básicamente se trata de cumplimentar el formulario en el fichero Excel seleccionando la respuesta SI/NO del desplegable y seleccionando las Respuestas del desplegable. Una vez cumplimentado convertir a .</a:t>
            </a:r>
            <a:r>
              <a:rPr lang="es-ES" sz="1200" err="1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pdf</a:t>
            </a:r>
            <a:r>
              <a:rPr lang="es-ES" sz="120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, guardarlo en el equipo y subirlo en la pestaña </a:t>
            </a:r>
            <a:r>
              <a:rPr lang="es-ES" sz="1200" b="1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Seleccionar Archivo.</a:t>
            </a:r>
          </a:p>
          <a:p>
            <a:pPr algn="just">
              <a:buClr>
                <a:srgbClr val="004571"/>
              </a:buClr>
              <a:buSzPct val="150000"/>
            </a:pPr>
            <a:r>
              <a:rPr lang="es-ES" sz="120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Para continuar con el proceso de adhesión se debe obtener la valoración  requerida</a:t>
            </a:r>
          </a:p>
          <a:p>
            <a:pPr algn="just">
              <a:buClr>
                <a:srgbClr val="004571"/>
              </a:buClr>
              <a:buSzPct val="150000"/>
            </a:pPr>
            <a:endParaRPr lang="es-ES" sz="1200" b="1">
              <a:solidFill>
                <a:srgbClr val="004571"/>
              </a:solidFill>
              <a:latin typeface="FS Emeric" panose="02000503040000020004" pitchFamily="2" charset="0"/>
              <a:cs typeface="Arial" panose="020B0604020202020204" pitchFamily="34" charset="0"/>
            </a:endParaRPr>
          </a:p>
          <a:p>
            <a:pPr algn="just">
              <a:buClr>
                <a:srgbClr val="004571"/>
              </a:buClr>
              <a:buSzPct val="150000"/>
            </a:pPr>
            <a:endParaRPr lang="es-ES" sz="1200" b="1">
              <a:solidFill>
                <a:srgbClr val="004571"/>
              </a:solidFill>
              <a:latin typeface="FS Emeric" panose="02000503040000020004" pitchFamily="2" charset="0"/>
              <a:cs typeface="Arial" panose="020B0604020202020204" pitchFamily="34" charset="0"/>
            </a:endParaRPr>
          </a:p>
        </p:txBody>
      </p:sp>
      <p:pic>
        <p:nvPicPr>
          <p:cNvPr id="3" name="Imagen 2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9086B39A-FD3A-4C9F-B96B-38BB3711A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721" y="1097349"/>
            <a:ext cx="3639058" cy="1562318"/>
          </a:xfrm>
          <a:prstGeom prst="rect">
            <a:avLst/>
          </a:prstGeom>
        </p:spPr>
      </p:pic>
      <p:pic>
        <p:nvPicPr>
          <p:cNvPr id="5" name="Imagen 4" descr="Escala de tiempo&#10;&#10;Descripción generada automáticamente">
            <a:extLst>
              <a:ext uri="{FF2B5EF4-FFF2-40B4-BE49-F238E27FC236}">
                <a16:creationId xmlns:a16="http://schemas.microsoft.com/office/drawing/2014/main" id="{FCD5915D-3E6A-4AA2-BC69-70D417025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050" y="1168906"/>
            <a:ext cx="2647950" cy="1490761"/>
          </a:xfrm>
          <a:prstGeom prst="rect">
            <a:avLst/>
          </a:prstGeom>
        </p:spPr>
      </p:pic>
      <p:pic>
        <p:nvPicPr>
          <p:cNvPr id="8" name="Imagen 7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B81104FE-5A7F-4D80-8B2F-23F4D562C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350" y="2659666"/>
            <a:ext cx="5962649" cy="2483833"/>
          </a:xfrm>
          <a:prstGeom prst="rect">
            <a:avLst/>
          </a:prstGeom>
        </p:spPr>
      </p:pic>
      <p:sp>
        <p:nvSpPr>
          <p:cNvPr id="20" name="Dodecágono 19">
            <a:extLst>
              <a:ext uri="{FF2B5EF4-FFF2-40B4-BE49-F238E27FC236}">
                <a16:creationId xmlns:a16="http://schemas.microsoft.com/office/drawing/2014/main" id="{792006A6-2C74-4007-B11A-A455130998F3}"/>
              </a:ext>
            </a:extLst>
          </p:cNvPr>
          <p:cNvSpPr/>
          <p:nvPr/>
        </p:nvSpPr>
        <p:spPr>
          <a:xfrm>
            <a:off x="2819400" y="2122333"/>
            <a:ext cx="596900" cy="216932"/>
          </a:xfrm>
          <a:prstGeom prst="dodec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800" b="1">
                <a:latin typeface="FS Emeric" panose="02000503040000020004" pitchFamily="2" charset="0"/>
              </a:rPr>
              <a:t>3.7.1</a:t>
            </a:r>
          </a:p>
        </p:txBody>
      </p:sp>
      <p:sp>
        <p:nvSpPr>
          <p:cNvPr id="21" name="Dodecágono 20">
            <a:extLst>
              <a:ext uri="{FF2B5EF4-FFF2-40B4-BE49-F238E27FC236}">
                <a16:creationId xmlns:a16="http://schemas.microsoft.com/office/drawing/2014/main" id="{5C826DFF-50D7-46B1-9BC2-A46C19E68B9D}"/>
              </a:ext>
            </a:extLst>
          </p:cNvPr>
          <p:cNvSpPr/>
          <p:nvPr/>
        </p:nvSpPr>
        <p:spPr>
          <a:xfrm>
            <a:off x="5494044" y="2483834"/>
            <a:ext cx="596900" cy="216932"/>
          </a:xfrm>
          <a:prstGeom prst="dodec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800" b="1">
                <a:latin typeface="FS Emeric" panose="02000503040000020004" pitchFamily="2" charset="0"/>
              </a:rPr>
              <a:t>3.7.2</a:t>
            </a:r>
          </a:p>
        </p:txBody>
      </p:sp>
      <p:sp>
        <p:nvSpPr>
          <p:cNvPr id="23" name="Dodecágono 22">
            <a:extLst>
              <a:ext uri="{FF2B5EF4-FFF2-40B4-BE49-F238E27FC236}">
                <a16:creationId xmlns:a16="http://schemas.microsoft.com/office/drawing/2014/main" id="{852F6C46-A5FD-4CE1-BB76-79709B2342D0}"/>
              </a:ext>
            </a:extLst>
          </p:cNvPr>
          <p:cNvSpPr/>
          <p:nvPr/>
        </p:nvSpPr>
        <p:spPr>
          <a:xfrm>
            <a:off x="5995047" y="1200818"/>
            <a:ext cx="596900" cy="216932"/>
          </a:xfrm>
          <a:prstGeom prst="dodec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800" b="1">
                <a:latin typeface="FS Emeric" panose="02000503040000020004" pitchFamily="2" charset="0"/>
              </a:rPr>
              <a:t>3.7.1</a:t>
            </a:r>
          </a:p>
        </p:txBody>
      </p:sp>
      <p:sp>
        <p:nvSpPr>
          <p:cNvPr id="10" name="Dodecágono 9">
            <a:extLst>
              <a:ext uri="{FF2B5EF4-FFF2-40B4-BE49-F238E27FC236}">
                <a16:creationId xmlns:a16="http://schemas.microsoft.com/office/drawing/2014/main" id="{39D9AE3B-F204-4EC8-A5F9-0D14D9167C29}"/>
              </a:ext>
            </a:extLst>
          </p:cNvPr>
          <p:cNvSpPr/>
          <p:nvPr/>
        </p:nvSpPr>
        <p:spPr>
          <a:xfrm>
            <a:off x="4657725" y="1517813"/>
            <a:ext cx="596900" cy="216932"/>
          </a:xfrm>
          <a:prstGeom prst="dodec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800" b="1">
                <a:latin typeface="FS Emeric" panose="02000503040000020004" pitchFamily="2" charset="0"/>
              </a:rPr>
              <a:t>3.7.2</a:t>
            </a:r>
          </a:p>
        </p:txBody>
      </p:sp>
    </p:spTree>
    <p:extLst>
      <p:ext uri="{BB962C8B-B14F-4D97-AF65-F5344CB8AC3E}">
        <p14:creationId xmlns:p14="http://schemas.microsoft.com/office/powerpoint/2010/main" val="4289526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55E5139-6B9E-48E8-AEC6-6A57B9337784}"/>
              </a:ext>
            </a:extLst>
          </p:cNvPr>
          <p:cNvSpPr/>
          <p:nvPr/>
        </p:nvSpPr>
        <p:spPr>
          <a:xfrm>
            <a:off x="368300" y="712061"/>
            <a:ext cx="8407400" cy="369332"/>
          </a:xfrm>
          <a:prstGeom prst="rect">
            <a:avLst/>
          </a:prstGeom>
          <a:solidFill>
            <a:srgbClr val="004571"/>
          </a:solidFill>
        </p:spPr>
        <p:txBody>
          <a:bodyPr wrap="square">
            <a:spAutoFit/>
          </a:bodyPr>
          <a:lstStyle/>
          <a:p>
            <a:pPr algn="ctr"/>
            <a:r>
              <a:rPr lang="es-ES">
                <a:solidFill>
                  <a:schemeClr val="bg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Una vez que estás dentro de tu Perfil en tu Área Privada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0AE56F3-C992-4FF8-95F0-DFAEC0414143}"/>
              </a:ext>
            </a:extLst>
          </p:cNvPr>
          <p:cNvSpPr txBox="1"/>
          <p:nvPr/>
        </p:nvSpPr>
        <p:spPr>
          <a:xfrm>
            <a:off x="0" y="1646644"/>
            <a:ext cx="306036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rgbClr val="004571"/>
              </a:buClr>
              <a:buSzPct val="150000"/>
            </a:pPr>
            <a:r>
              <a:rPr lang="es-ES" b="1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4</a:t>
            </a:r>
            <a:r>
              <a:rPr lang="es-ES" sz="140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. Hay que leer y validar la Política de protección de datos</a:t>
            </a:r>
            <a:endParaRPr lang="es-ES" sz="1400" b="1">
              <a:solidFill>
                <a:srgbClr val="004571"/>
              </a:solidFill>
              <a:latin typeface="FS Emeric" panose="02000503040000020004" pitchFamily="2" charset="0"/>
              <a:cs typeface="Arial" panose="020B0604020202020204" pitchFamily="34" charset="0"/>
            </a:endParaRPr>
          </a:p>
        </p:txBody>
      </p:sp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186EF844-3DD9-42D8-A3A3-F38675E0D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143000"/>
            <a:ext cx="6019800" cy="3248347"/>
          </a:xfrm>
          <a:prstGeom prst="rect">
            <a:avLst/>
          </a:prstGeom>
        </p:spPr>
      </p:pic>
      <p:sp>
        <p:nvSpPr>
          <p:cNvPr id="12" name="Dodecágono 11">
            <a:extLst>
              <a:ext uri="{FF2B5EF4-FFF2-40B4-BE49-F238E27FC236}">
                <a16:creationId xmlns:a16="http://schemas.microsoft.com/office/drawing/2014/main" id="{B4D17AEF-3F0D-45C1-81D5-B128FD858D99}"/>
              </a:ext>
            </a:extLst>
          </p:cNvPr>
          <p:cNvSpPr/>
          <p:nvPr/>
        </p:nvSpPr>
        <p:spPr>
          <a:xfrm>
            <a:off x="4762500" y="1366167"/>
            <a:ext cx="596900" cy="216932"/>
          </a:xfrm>
          <a:prstGeom prst="dodec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800" b="1">
                <a:latin typeface="FS Emeric" panose="02000503040000020004" pitchFamily="2" charset="0"/>
              </a:rPr>
              <a:t>4</a:t>
            </a:r>
          </a:p>
        </p:txBody>
      </p:sp>
      <p:sp>
        <p:nvSpPr>
          <p:cNvPr id="13" name="Dodecágono 12">
            <a:extLst>
              <a:ext uri="{FF2B5EF4-FFF2-40B4-BE49-F238E27FC236}">
                <a16:creationId xmlns:a16="http://schemas.microsoft.com/office/drawing/2014/main" id="{244F9964-73DD-42F6-B1A6-23435EBABB0E}"/>
              </a:ext>
            </a:extLst>
          </p:cNvPr>
          <p:cNvSpPr/>
          <p:nvPr/>
        </p:nvSpPr>
        <p:spPr>
          <a:xfrm>
            <a:off x="2622550" y="3892034"/>
            <a:ext cx="596900" cy="216932"/>
          </a:xfrm>
          <a:prstGeom prst="dodec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800" b="1">
                <a:latin typeface="FS Emeric" panose="02000503040000020004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67859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55E5139-6B9E-48E8-AEC6-6A57B9337784}"/>
              </a:ext>
            </a:extLst>
          </p:cNvPr>
          <p:cNvSpPr/>
          <p:nvPr/>
        </p:nvSpPr>
        <p:spPr>
          <a:xfrm>
            <a:off x="368300" y="712061"/>
            <a:ext cx="8407400" cy="369332"/>
          </a:xfrm>
          <a:prstGeom prst="rect">
            <a:avLst/>
          </a:prstGeom>
          <a:solidFill>
            <a:srgbClr val="004571"/>
          </a:solidFill>
        </p:spPr>
        <p:txBody>
          <a:bodyPr wrap="square">
            <a:spAutoFit/>
          </a:bodyPr>
          <a:lstStyle/>
          <a:p>
            <a:pPr algn="ctr"/>
            <a:r>
              <a:rPr lang="es-ES">
                <a:solidFill>
                  <a:schemeClr val="bg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Una vez que estás dentro de tu Perfil en tu Área Privada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0AE56F3-C992-4FF8-95F0-DFAEC0414143}"/>
              </a:ext>
            </a:extLst>
          </p:cNvPr>
          <p:cNvSpPr txBox="1"/>
          <p:nvPr/>
        </p:nvSpPr>
        <p:spPr>
          <a:xfrm>
            <a:off x="0" y="1252944"/>
            <a:ext cx="3060367" cy="19082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buClr>
                <a:srgbClr val="004571"/>
              </a:buClr>
              <a:buSzPct val="150000"/>
            </a:pPr>
            <a:r>
              <a:rPr lang="es-ES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5. </a:t>
            </a:r>
            <a:r>
              <a:rPr lang="es-ES" sz="140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Una vez cumplimentados los Datos de Registro para Oferta Pública y anexados los Documentos de la Empresa “matriz” o principal y leída y validada la Política de Protección de Datos hay que </a:t>
            </a:r>
            <a:r>
              <a:rPr lang="es-ES" b="1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Guardar</a:t>
            </a:r>
            <a:r>
              <a:rPr lang="es-ES" sz="140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rgbClr val="004571"/>
              </a:buClr>
              <a:buSzPct val="150000"/>
            </a:pPr>
            <a:endParaRPr lang="es-ES" sz="1200" b="1">
              <a:solidFill>
                <a:srgbClr val="004571"/>
              </a:solidFill>
              <a:latin typeface="FS Emeric" panose="02000503040000020004" pitchFamily="2" charset="0"/>
              <a:cs typeface="Arial" panose="020B0604020202020204" pitchFamily="34" charset="0"/>
            </a:endParaRPr>
          </a:p>
        </p:txBody>
      </p:sp>
      <p:pic>
        <p:nvPicPr>
          <p:cNvPr id="4" name="Imagen 3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8A7F048F-331B-4046-BDEE-9BA3EF937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550" y="1086238"/>
            <a:ext cx="4278947" cy="4000500"/>
          </a:xfrm>
          <a:prstGeom prst="rect">
            <a:avLst/>
          </a:prstGeom>
        </p:spPr>
      </p:pic>
      <p:sp>
        <p:nvSpPr>
          <p:cNvPr id="10" name="Dodecágono 9">
            <a:extLst>
              <a:ext uri="{FF2B5EF4-FFF2-40B4-BE49-F238E27FC236}">
                <a16:creationId xmlns:a16="http://schemas.microsoft.com/office/drawing/2014/main" id="{86FDA10E-E40C-401E-85E3-4697A4F85539}"/>
              </a:ext>
            </a:extLst>
          </p:cNvPr>
          <p:cNvSpPr/>
          <p:nvPr/>
        </p:nvSpPr>
        <p:spPr>
          <a:xfrm>
            <a:off x="5733573" y="4470544"/>
            <a:ext cx="596900" cy="216932"/>
          </a:xfrm>
          <a:prstGeom prst="dodec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="1">
                <a:latin typeface="FS Emeric" panose="02000503040000020004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47127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55E5139-6B9E-48E8-AEC6-6A57B9337784}"/>
              </a:ext>
            </a:extLst>
          </p:cNvPr>
          <p:cNvSpPr/>
          <p:nvPr/>
        </p:nvSpPr>
        <p:spPr>
          <a:xfrm>
            <a:off x="368300" y="712061"/>
            <a:ext cx="8407400" cy="369332"/>
          </a:xfrm>
          <a:prstGeom prst="rect">
            <a:avLst/>
          </a:prstGeom>
          <a:solidFill>
            <a:srgbClr val="004571"/>
          </a:solidFill>
        </p:spPr>
        <p:txBody>
          <a:bodyPr wrap="square">
            <a:spAutoFit/>
          </a:bodyPr>
          <a:lstStyle/>
          <a:p>
            <a:pPr algn="ctr"/>
            <a:r>
              <a:rPr lang="es-ES">
                <a:solidFill>
                  <a:schemeClr val="bg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Una vez cumplimentados los datos en tu empresa “matriz” o principal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0AE56F3-C992-4FF8-95F0-DFAEC0414143}"/>
              </a:ext>
            </a:extLst>
          </p:cNvPr>
          <p:cNvSpPr txBox="1"/>
          <p:nvPr/>
        </p:nvSpPr>
        <p:spPr>
          <a:xfrm>
            <a:off x="0" y="1252944"/>
            <a:ext cx="3060367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buClr>
                <a:srgbClr val="004571"/>
              </a:buClr>
              <a:buSzPct val="150000"/>
            </a:pPr>
            <a:r>
              <a:rPr lang="es-ES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6. </a:t>
            </a:r>
            <a:r>
              <a:rPr lang="es-ES" sz="160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Una vez cumplimentados los datos de registro en tu empresa “matriz” o principal tienes que seleccionar la Distribuidora a cuya Oferta Pública te quieres adherir para continuar el proceso.</a:t>
            </a:r>
          </a:p>
          <a:p>
            <a:pPr>
              <a:buClr>
                <a:srgbClr val="004571"/>
              </a:buClr>
              <a:buSzPct val="150000"/>
            </a:pPr>
            <a:endParaRPr lang="es-ES" sz="1200" b="1">
              <a:solidFill>
                <a:srgbClr val="004571"/>
              </a:solidFill>
              <a:latin typeface="FS Emeric" panose="02000503040000020004" pitchFamily="2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49E08F5-DD06-422E-9C7C-90CFFF3EE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367" y="1336733"/>
            <a:ext cx="6083633" cy="1314333"/>
          </a:xfrm>
          <a:prstGeom prst="rect">
            <a:avLst/>
          </a:prstGeom>
        </p:spPr>
      </p:pic>
      <p:sp>
        <p:nvSpPr>
          <p:cNvPr id="8" name="Dodecágono 7">
            <a:extLst>
              <a:ext uri="{FF2B5EF4-FFF2-40B4-BE49-F238E27FC236}">
                <a16:creationId xmlns:a16="http://schemas.microsoft.com/office/drawing/2014/main" id="{535FA458-D8DA-45B7-93F7-311A3EDB393D}"/>
              </a:ext>
            </a:extLst>
          </p:cNvPr>
          <p:cNvSpPr/>
          <p:nvPr/>
        </p:nvSpPr>
        <p:spPr>
          <a:xfrm>
            <a:off x="4616450" y="1776967"/>
            <a:ext cx="596900" cy="216932"/>
          </a:xfrm>
          <a:prstGeom prst="dodec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b="1">
                <a:latin typeface="FS Emeric" panose="02000503040000020004" pitchFamily="2" charset="0"/>
              </a:rPr>
              <a:t>6</a:t>
            </a:r>
          </a:p>
        </p:txBody>
      </p:sp>
      <p:pic>
        <p:nvPicPr>
          <p:cNvPr id="6" name="Imagen 5" descr="Interfaz de usuario gráfica, Aplicación, Sitio web&#10;&#10;Descripción generada automáticamente">
            <a:extLst>
              <a:ext uri="{FF2B5EF4-FFF2-40B4-BE49-F238E27FC236}">
                <a16:creationId xmlns:a16="http://schemas.microsoft.com/office/drawing/2014/main" id="{BEA9D30D-86F3-44EC-8FCC-9760C88BB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908" y="2580690"/>
            <a:ext cx="6083633" cy="1214872"/>
          </a:xfrm>
          <a:prstGeom prst="rect">
            <a:avLst/>
          </a:prstGeom>
        </p:spPr>
      </p:pic>
      <p:sp>
        <p:nvSpPr>
          <p:cNvPr id="11" name="Dodecágono 10">
            <a:extLst>
              <a:ext uri="{FF2B5EF4-FFF2-40B4-BE49-F238E27FC236}">
                <a16:creationId xmlns:a16="http://schemas.microsoft.com/office/drawing/2014/main" id="{CF1A6F4A-17B9-4CF7-92EE-33A1EC761918}"/>
              </a:ext>
            </a:extLst>
          </p:cNvPr>
          <p:cNvSpPr/>
          <p:nvPr/>
        </p:nvSpPr>
        <p:spPr>
          <a:xfrm>
            <a:off x="4273550" y="3678091"/>
            <a:ext cx="596900" cy="216932"/>
          </a:xfrm>
          <a:prstGeom prst="dodec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b="1">
                <a:latin typeface="FS Emeric" panose="02000503040000020004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07748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55E5139-6B9E-48E8-AEC6-6A57B9337784}"/>
              </a:ext>
            </a:extLst>
          </p:cNvPr>
          <p:cNvSpPr/>
          <p:nvPr/>
        </p:nvSpPr>
        <p:spPr>
          <a:xfrm>
            <a:off x="368300" y="712061"/>
            <a:ext cx="8407400" cy="369332"/>
          </a:xfrm>
          <a:prstGeom prst="rect">
            <a:avLst/>
          </a:prstGeom>
          <a:solidFill>
            <a:srgbClr val="004571"/>
          </a:solidFill>
        </p:spPr>
        <p:txBody>
          <a:bodyPr wrap="square">
            <a:spAutoFit/>
          </a:bodyPr>
          <a:lstStyle/>
          <a:p>
            <a:pPr algn="ctr"/>
            <a:r>
              <a:rPr lang="es-ES">
                <a:solidFill>
                  <a:schemeClr val="bg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Una vez dentro de la Distribuidora a cuya OP quieres Adherirte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0AE56F3-C992-4FF8-95F0-DFAEC0414143}"/>
              </a:ext>
            </a:extLst>
          </p:cNvPr>
          <p:cNvSpPr txBox="1"/>
          <p:nvPr/>
        </p:nvSpPr>
        <p:spPr>
          <a:xfrm>
            <a:off x="0" y="1252944"/>
            <a:ext cx="4095750" cy="25237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buClr>
                <a:srgbClr val="004571"/>
              </a:buClr>
              <a:buSzPct val="150000"/>
            </a:pPr>
            <a:r>
              <a:rPr lang="es-ES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7. </a:t>
            </a:r>
            <a:r>
              <a:rPr lang="es-ES" sz="160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Una vez dentro de la distribuidora a cuya OP te quieres adherir hay que gestionar 3 módulos:</a:t>
            </a:r>
          </a:p>
          <a:p>
            <a:pPr algn="just">
              <a:buClr>
                <a:srgbClr val="004571"/>
              </a:buClr>
              <a:buSzPct val="150000"/>
            </a:pPr>
            <a:endParaRPr lang="es-ES" sz="1600">
              <a:solidFill>
                <a:srgbClr val="004571"/>
              </a:solidFill>
              <a:latin typeface="FS Emeric" panose="02000503040000020004" pitchFamily="2" charset="0"/>
              <a:cs typeface="Arial" panose="020B0604020202020204" pitchFamily="34" charset="0"/>
            </a:endParaRPr>
          </a:p>
          <a:p>
            <a:pPr algn="just">
              <a:buClr>
                <a:srgbClr val="004571"/>
              </a:buClr>
              <a:buSzPct val="150000"/>
            </a:pPr>
            <a:r>
              <a:rPr lang="es-ES" sz="160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7.1 Datos de Registro para Ofertas Públicas</a:t>
            </a:r>
          </a:p>
          <a:p>
            <a:pPr algn="just">
              <a:buClr>
                <a:srgbClr val="004571"/>
              </a:buClr>
              <a:buSzPct val="150000"/>
            </a:pPr>
            <a:r>
              <a:rPr lang="es-ES" sz="160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7.2 Documento de Empresa-Certificado Bancario</a:t>
            </a:r>
          </a:p>
          <a:p>
            <a:pPr algn="just">
              <a:buClr>
                <a:srgbClr val="004571"/>
              </a:buClr>
              <a:buSzPct val="150000"/>
            </a:pPr>
            <a:r>
              <a:rPr lang="es-ES" sz="1600">
                <a:solidFill>
                  <a:srgbClr val="004571"/>
                </a:solidFill>
                <a:latin typeface="FS Emeric" panose="02000503040000020004" pitchFamily="2" charset="0"/>
                <a:cs typeface="Arial" panose="020B0604020202020204" pitchFamily="34" charset="0"/>
              </a:rPr>
              <a:t>7.3 Oferta Pública</a:t>
            </a:r>
          </a:p>
          <a:p>
            <a:pPr>
              <a:buClr>
                <a:srgbClr val="004571"/>
              </a:buClr>
              <a:buSzPct val="150000"/>
            </a:pPr>
            <a:endParaRPr lang="es-ES" sz="1200" b="1">
              <a:solidFill>
                <a:srgbClr val="004571"/>
              </a:solidFill>
              <a:latin typeface="FS Emeric" panose="02000503040000020004" pitchFamily="2" charset="0"/>
              <a:cs typeface="Arial" panose="020B0604020202020204" pitchFamily="34" charset="0"/>
            </a:endParaRPr>
          </a:p>
        </p:txBody>
      </p:sp>
      <p:pic>
        <p:nvPicPr>
          <p:cNvPr id="9" name="Imagen 8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8183EDEC-41C4-456D-9540-9F036B76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130688"/>
            <a:ext cx="4444439" cy="4013200"/>
          </a:xfrm>
          <a:prstGeom prst="rect">
            <a:avLst/>
          </a:prstGeom>
        </p:spPr>
      </p:pic>
      <p:sp>
        <p:nvSpPr>
          <p:cNvPr id="12" name="Dodecágono 11">
            <a:extLst>
              <a:ext uri="{FF2B5EF4-FFF2-40B4-BE49-F238E27FC236}">
                <a16:creationId xmlns:a16="http://schemas.microsoft.com/office/drawing/2014/main" id="{8C6F199F-6AF9-4C86-B92E-DC7E92568E81}"/>
              </a:ext>
            </a:extLst>
          </p:cNvPr>
          <p:cNvSpPr/>
          <p:nvPr/>
        </p:nvSpPr>
        <p:spPr>
          <a:xfrm>
            <a:off x="6096000" y="1130688"/>
            <a:ext cx="596900" cy="216932"/>
          </a:xfrm>
          <a:prstGeom prst="dodec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b="1">
                <a:latin typeface="FS Emeric" panose="02000503040000020004" pitchFamily="2" charset="0"/>
              </a:rPr>
              <a:t>7.1</a:t>
            </a:r>
          </a:p>
        </p:txBody>
      </p:sp>
      <p:sp>
        <p:nvSpPr>
          <p:cNvPr id="13" name="Dodecágono 12">
            <a:extLst>
              <a:ext uri="{FF2B5EF4-FFF2-40B4-BE49-F238E27FC236}">
                <a16:creationId xmlns:a16="http://schemas.microsoft.com/office/drawing/2014/main" id="{DD1F9124-1C7A-4B5E-B8D3-7C25968867A9}"/>
              </a:ext>
            </a:extLst>
          </p:cNvPr>
          <p:cNvSpPr/>
          <p:nvPr/>
        </p:nvSpPr>
        <p:spPr>
          <a:xfrm>
            <a:off x="5797550" y="2368938"/>
            <a:ext cx="596900" cy="216932"/>
          </a:xfrm>
          <a:prstGeom prst="dodec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b="1">
                <a:latin typeface="FS Emeric" panose="02000503040000020004" pitchFamily="2" charset="0"/>
              </a:rPr>
              <a:t>7.2</a:t>
            </a:r>
          </a:p>
        </p:txBody>
      </p:sp>
      <p:sp>
        <p:nvSpPr>
          <p:cNvPr id="14" name="Dodecágono 13">
            <a:extLst>
              <a:ext uri="{FF2B5EF4-FFF2-40B4-BE49-F238E27FC236}">
                <a16:creationId xmlns:a16="http://schemas.microsoft.com/office/drawing/2014/main" id="{D8D07FFF-91EA-42A4-9FC9-D68F981B81C5}"/>
              </a:ext>
            </a:extLst>
          </p:cNvPr>
          <p:cNvSpPr/>
          <p:nvPr/>
        </p:nvSpPr>
        <p:spPr>
          <a:xfrm>
            <a:off x="5372100" y="3245775"/>
            <a:ext cx="596900" cy="216932"/>
          </a:xfrm>
          <a:prstGeom prst="dodec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b="1">
                <a:latin typeface="FS Emeric" panose="02000503040000020004" pitchFamily="2" charset="0"/>
              </a:rPr>
              <a:t>7.3</a:t>
            </a:r>
          </a:p>
        </p:txBody>
      </p:sp>
    </p:spTree>
    <p:extLst>
      <p:ext uri="{BB962C8B-B14F-4D97-AF65-F5344CB8AC3E}">
        <p14:creationId xmlns:p14="http://schemas.microsoft.com/office/powerpoint/2010/main" val="39444315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FFFB6D60CC11C439B578E39DF39411F" ma:contentTypeVersion="9" ma:contentTypeDescription="Crear nuevo documento." ma:contentTypeScope="" ma:versionID="60f6929dd39a63463176d2a0593abfb8">
  <xsd:schema xmlns:xsd="http://www.w3.org/2001/XMLSchema" xmlns:xs="http://www.w3.org/2001/XMLSchema" xmlns:p="http://schemas.microsoft.com/office/2006/metadata/properties" xmlns:ns2="253577cb-37a5-472c-9d59-893049fda641" xmlns:ns3="0e6c8f6e-8304-4d9a-bcca-9fc56af6853c" targetNamespace="http://schemas.microsoft.com/office/2006/metadata/properties" ma:root="true" ma:fieldsID="d556d7c0101382242e137b95ce05bfc9" ns2:_="" ns3:_="">
    <xsd:import namespace="253577cb-37a5-472c-9d59-893049fda641"/>
    <xsd:import namespace="0e6c8f6e-8304-4d9a-bcca-9fc56af685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3577cb-37a5-472c-9d59-893049fda6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6c8f6e-8304-4d9a-bcca-9fc56af6853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7C14FD-2CDC-41C6-83CB-409B65C19A6F}">
  <ds:schemaRefs>
    <ds:schemaRef ds:uri="0e6c8f6e-8304-4d9a-bcca-9fc56af6853c"/>
    <ds:schemaRef ds:uri="253577cb-37a5-472c-9d59-893049fda64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4B2C168-EAAA-4609-8F26-0F6312EAF234}">
  <ds:schemaRefs>
    <ds:schemaRef ds:uri="0e6c8f6e-8304-4d9a-bcca-9fc56af6853c"/>
    <ds:schemaRef ds:uri="253577cb-37a5-472c-9d59-893049fda64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8C96B6C-6EF5-46CC-8620-8D03F8CF52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1259</Words>
  <Application>Microsoft Office PowerPoint</Application>
  <PresentationFormat>Presentación en pantalla (16:9)</PresentationFormat>
  <Paragraphs>154</Paragraphs>
  <Slides>23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.HiraKakuInterface-W3</vt:lpstr>
      <vt:lpstr>Arial</vt:lpstr>
      <vt:lpstr>Calibri</vt:lpstr>
      <vt:lpstr>Calibri Light</vt:lpstr>
      <vt:lpstr>FS Emeric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Dueñas Orcera, Gerardo Cesar</cp:lastModifiedBy>
  <cp:revision>1</cp:revision>
  <cp:lastPrinted>2021-04-23T10:21:43Z</cp:lastPrinted>
  <dcterms:created xsi:type="dcterms:W3CDTF">2016-05-09T17:12:26Z</dcterms:created>
  <dcterms:modified xsi:type="dcterms:W3CDTF">2022-02-16T08:28:59Z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0x0101001FFFB6D60CC11C439B578E39DF39411F</vt:lpwstr>
  </property>
</Properties>
</file>